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0" r:id="rId3"/>
    <p:sldId id="257" r:id="rId4"/>
    <p:sldId id="258" r:id="rId5"/>
    <p:sldId id="276" r:id="rId6"/>
    <p:sldId id="260" r:id="rId7"/>
    <p:sldId id="259" r:id="rId8"/>
    <p:sldId id="262" r:id="rId9"/>
    <p:sldId id="263" r:id="rId10"/>
    <p:sldId id="291" r:id="rId11"/>
    <p:sldId id="261" r:id="rId12"/>
    <p:sldId id="288" r:id="rId13"/>
    <p:sldId id="293" r:id="rId14"/>
    <p:sldId id="280" r:id="rId15"/>
    <p:sldId id="284" r:id="rId16"/>
    <p:sldId id="264" r:id="rId17"/>
    <p:sldId id="265" r:id="rId18"/>
    <p:sldId id="266" r:id="rId19"/>
    <p:sldId id="292" r:id="rId20"/>
    <p:sldId id="281" r:id="rId21"/>
    <p:sldId id="282" r:id="rId22"/>
    <p:sldId id="286" r:id="rId23"/>
    <p:sldId id="287" r:id="rId24"/>
    <p:sldId id="289" r:id="rId25"/>
    <p:sldId id="270" r:id="rId26"/>
    <p:sldId id="279" r:id="rId27"/>
    <p:sldId id="271" r:id="rId28"/>
    <p:sldId id="272" r:id="rId29"/>
    <p:sldId id="285" r:id="rId30"/>
    <p:sldId id="273" r:id="rId31"/>
    <p:sldId id="294" r:id="rId32"/>
    <p:sldId id="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0758AD-803B-4E73-A1C4-DBBFCBB9DE50}" v="1" dt="2024-02-15T07:14:48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LCOG Council" userId="8e0d789360e60d07" providerId="LiveId" clId="{F70758AD-803B-4E73-A1C4-DBBFCBB9DE50}"/>
    <pc:docChg chg="modSld">
      <pc:chgData name="SLCOG Council" userId="8e0d789360e60d07" providerId="LiveId" clId="{F70758AD-803B-4E73-A1C4-DBBFCBB9DE50}" dt="2024-02-15T07:25:48.733" v="5" actId="1076"/>
      <pc:docMkLst>
        <pc:docMk/>
      </pc:docMkLst>
      <pc:sldChg chg="addSp modSp mod">
        <pc:chgData name="SLCOG Council" userId="8e0d789360e60d07" providerId="LiveId" clId="{F70758AD-803B-4E73-A1C4-DBBFCBB9DE50}" dt="2024-02-15T07:25:48.733" v="5" actId="1076"/>
        <pc:sldMkLst>
          <pc:docMk/>
          <pc:sldMk cId="3951887305" sldId="272"/>
        </pc:sldMkLst>
        <pc:picChg chg="add mod">
          <ac:chgData name="SLCOG Council" userId="8e0d789360e60d07" providerId="LiveId" clId="{F70758AD-803B-4E73-A1C4-DBBFCBB9DE50}" dt="2024-02-15T07:25:48.733" v="5" actId="1076"/>
          <ac:picMkLst>
            <pc:docMk/>
            <pc:sldMk cId="3951887305" sldId="272"/>
            <ac:picMk id="9" creationId="{61ED4178-2D65-04F0-7CA5-8E842B37ACCA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6.png"/><Relationship Id="rId4" Type="http://schemas.openxmlformats.org/officeDocument/2006/relationships/image" Target="../media/image17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svg"/><Relationship Id="rId1" Type="http://schemas.openxmlformats.org/officeDocument/2006/relationships/image" Target="../media/image24.png"/><Relationship Id="rId4" Type="http://schemas.openxmlformats.org/officeDocument/2006/relationships/image" Target="../media/image3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6.png"/><Relationship Id="rId4" Type="http://schemas.openxmlformats.org/officeDocument/2006/relationships/image" Target="../media/image17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svg"/><Relationship Id="rId1" Type="http://schemas.openxmlformats.org/officeDocument/2006/relationships/image" Target="../media/image24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FAA139-3A37-4788-8D02-B98F2B65BC5A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B6423A49-B28A-4A44-8342-120D41F9BB94}">
      <dgm:prSet/>
      <dgm:spPr/>
      <dgm:t>
        <a:bodyPr/>
        <a:lstStyle/>
        <a:p>
          <a:r>
            <a:rPr lang="en-GB" dirty="0"/>
            <a:t>Birth room procedures – usually verbal consent</a:t>
          </a:r>
          <a:endParaRPr lang="en-US" dirty="0"/>
        </a:p>
      </dgm:t>
    </dgm:pt>
    <dgm:pt modelId="{DE72AAD2-9615-4404-AA1A-AA19C7A48A58}" type="parTrans" cxnId="{D0333011-8D85-4309-95C4-9998A5D6541D}">
      <dgm:prSet/>
      <dgm:spPr/>
      <dgm:t>
        <a:bodyPr/>
        <a:lstStyle/>
        <a:p>
          <a:endParaRPr lang="en-US"/>
        </a:p>
      </dgm:t>
    </dgm:pt>
    <dgm:pt modelId="{B2E83FA5-725C-47C1-B10C-85843CC9AA21}" type="sibTrans" cxnId="{D0333011-8D85-4309-95C4-9998A5D6541D}">
      <dgm:prSet/>
      <dgm:spPr/>
      <dgm:t>
        <a:bodyPr/>
        <a:lstStyle/>
        <a:p>
          <a:endParaRPr lang="en-US"/>
        </a:p>
      </dgm:t>
    </dgm:pt>
    <dgm:pt modelId="{9579ABE1-6668-4E97-B498-269DD6B49246}">
      <dgm:prSet/>
      <dgm:spPr/>
      <dgm:t>
        <a:bodyPr/>
        <a:lstStyle/>
        <a:p>
          <a:r>
            <a:rPr lang="en-GB"/>
            <a:t>Trial of vaginal delivery; mid-cavity or rotational forceps – written consent</a:t>
          </a:r>
          <a:endParaRPr lang="en-US"/>
        </a:p>
      </dgm:t>
    </dgm:pt>
    <dgm:pt modelId="{9EF621D9-7134-4A11-805D-C846925CFAFE}" type="parTrans" cxnId="{7055BAE0-8D38-4595-839C-5479F7A0396A}">
      <dgm:prSet/>
      <dgm:spPr/>
      <dgm:t>
        <a:bodyPr/>
        <a:lstStyle/>
        <a:p>
          <a:endParaRPr lang="en-US"/>
        </a:p>
      </dgm:t>
    </dgm:pt>
    <dgm:pt modelId="{11A637CE-CA40-4155-B965-5BC6ADD3B277}" type="sibTrans" cxnId="{7055BAE0-8D38-4595-839C-5479F7A0396A}">
      <dgm:prSet/>
      <dgm:spPr/>
      <dgm:t>
        <a:bodyPr/>
        <a:lstStyle/>
        <a:p>
          <a:endParaRPr lang="en-US"/>
        </a:p>
      </dgm:t>
    </dgm:pt>
    <dgm:pt modelId="{EBDD5FE5-467E-4FEE-A961-867140FCCE43}" type="pres">
      <dgm:prSet presAssocID="{22FAA139-3A37-4788-8D02-B98F2B65BC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1D6C0-1671-4019-8E0A-8E9E33396908}" type="pres">
      <dgm:prSet presAssocID="{B6423A49-B28A-4A44-8342-120D41F9BB94}" presName="hierRoot1" presStyleCnt="0"/>
      <dgm:spPr/>
    </dgm:pt>
    <dgm:pt modelId="{C8F93113-DA53-4CC7-9A2E-AAEDF78479C6}" type="pres">
      <dgm:prSet presAssocID="{B6423A49-B28A-4A44-8342-120D41F9BB94}" presName="composite" presStyleCnt="0"/>
      <dgm:spPr/>
    </dgm:pt>
    <dgm:pt modelId="{3738262C-01F5-40E5-8E32-EBF977BB3EF9}" type="pres">
      <dgm:prSet presAssocID="{B6423A49-B28A-4A44-8342-120D41F9BB94}" presName="background" presStyleLbl="node0" presStyleIdx="0" presStyleCnt="2"/>
      <dgm:spPr/>
    </dgm:pt>
    <dgm:pt modelId="{B72487A4-D46F-4359-8047-F319F01BDC00}" type="pres">
      <dgm:prSet presAssocID="{B6423A49-B28A-4A44-8342-120D41F9BB94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E216E4-DA45-4C1B-8DA0-ADAD876AC1E4}" type="pres">
      <dgm:prSet presAssocID="{B6423A49-B28A-4A44-8342-120D41F9BB94}" presName="hierChild2" presStyleCnt="0"/>
      <dgm:spPr/>
    </dgm:pt>
    <dgm:pt modelId="{649A03E9-2359-4926-8EF4-E3800A9341F0}" type="pres">
      <dgm:prSet presAssocID="{9579ABE1-6668-4E97-B498-269DD6B49246}" presName="hierRoot1" presStyleCnt="0"/>
      <dgm:spPr/>
    </dgm:pt>
    <dgm:pt modelId="{8AFE1E4C-8B7D-46ED-AE40-A98733DF14F9}" type="pres">
      <dgm:prSet presAssocID="{9579ABE1-6668-4E97-B498-269DD6B49246}" presName="composite" presStyleCnt="0"/>
      <dgm:spPr/>
    </dgm:pt>
    <dgm:pt modelId="{FA34B637-5E69-467E-938E-87E45D5E4913}" type="pres">
      <dgm:prSet presAssocID="{9579ABE1-6668-4E97-B498-269DD6B49246}" presName="background" presStyleLbl="node0" presStyleIdx="1" presStyleCnt="2"/>
      <dgm:spPr/>
    </dgm:pt>
    <dgm:pt modelId="{E268BCF1-F324-4684-9774-7CE922B586D4}" type="pres">
      <dgm:prSet presAssocID="{9579ABE1-6668-4E97-B498-269DD6B49246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CD2FC4-6F46-4145-9644-0D84A33C2FAA}" type="pres">
      <dgm:prSet presAssocID="{9579ABE1-6668-4E97-B498-269DD6B49246}" presName="hierChild2" presStyleCnt="0"/>
      <dgm:spPr/>
    </dgm:pt>
  </dgm:ptLst>
  <dgm:cxnLst>
    <dgm:cxn modelId="{D56A2318-6BFA-4C89-A58B-6B7D1364970B}" type="presOf" srcId="{B6423A49-B28A-4A44-8342-120D41F9BB94}" destId="{B72487A4-D46F-4359-8047-F319F01BDC00}" srcOrd="0" destOrd="0" presId="urn:microsoft.com/office/officeart/2005/8/layout/hierarchy1"/>
    <dgm:cxn modelId="{7055BAE0-8D38-4595-839C-5479F7A0396A}" srcId="{22FAA139-3A37-4788-8D02-B98F2B65BC5A}" destId="{9579ABE1-6668-4E97-B498-269DD6B49246}" srcOrd="1" destOrd="0" parTransId="{9EF621D9-7134-4A11-805D-C846925CFAFE}" sibTransId="{11A637CE-CA40-4155-B965-5BC6ADD3B277}"/>
    <dgm:cxn modelId="{3DD36B1B-AAA4-494A-8FB3-F1671F2BEAA8}" type="presOf" srcId="{9579ABE1-6668-4E97-B498-269DD6B49246}" destId="{E268BCF1-F324-4684-9774-7CE922B586D4}" srcOrd="0" destOrd="0" presId="urn:microsoft.com/office/officeart/2005/8/layout/hierarchy1"/>
    <dgm:cxn modelId="{D0333011-8D85-4309-95C4-9998A5D6541D}" srcId="{22FAA139-3A37-4788-8D02-B98F2B65BC5A}" destId="{B6423A49-B28A-4A44-8342-120D41F9BB94}" srcOrd="0" destOrd="0" parTransId="{DE72AAD2-9615-4404-AA1A-AA19C7A48A58}" sibTransId="{B2E83FA5-725C-47C1-B10C-85843CC9AA21}"/>
    <dgm:cxn modelId="{52A99A42-5070-4DD0-BBE4-A45A8EFDB104}" type="presOf" srcId="{22FAA139-3A37-4788-8D02-B98F2B65BC5A}" destId="{EBDD5FE5-467E-4FEE-A961-867140FCCE43}" srcOrd="0" destOrd="0" presId="urn:microsoft.com/office/officeart/2005/8/layout/hierarchy1"/>
    <dgm:cxn modelId="{A3D642B2-21F7-4CB9-851B-45DBC3842C27}" type="presParOf" srcId="{EBDD5FE5-467E-4FEE-A961-867140FCCE43}" destId="{C6D1D6C0-1671-4019-8E0A-8E9E33396908}" srcOrd="0" destOrd="0" presId="urn:microsoft.com/office/officeart/2005/8/layout/hierarchy1"/>
    <dgm:cxn modelId="{867A0593-D702-4F23-AED4-F47A3AE60965}" type="presParOf" srcId="{C6D1D6C0-1671-4019-8E0A-8E9E33396908}" destId="{C8F93113-DA53-4CC7-9A2E-AAEDF78479C6}" srcOrd="0" destOrd="0" presId="urn:microsoft.com/office/officeart/2005/8/layout/hierarchy1"/>
    <dgm:cxn modelId="{51C01121-D797-41F9-A8A3-542480B6B168}" type="presParOf" srcId="{C8F93113-DA53-4CC7-9A2E-AAEDF78479C6}" destId="{3738262C-01F5-40E5-8E32-EBF977BB3EF9}" srcOrd="0" destOrd="0" presId="urn:microsoft.com/office/officeart/2005/8/layout/hierarchy1"/>
    <dgm:cxn modelId="{8043C220-9FCC-4D18-B1F0-A33B66CDBFD2}" type="presParOf" srcId="{C8F93113-DA53-4CC7-9A2E-AAEDF78479C6}" destId="{B72487A4-D46F-4359-8047-F319F01BDC00}" srcOrd="1" destOrd="0" presId="urn:microsoft.com/office/officeart/2005/8/layout/hierarchy1"/>
    <dgm:cxn modelId="{D94F0A91-013E-4070-81C8-9BA0C77E6658}" type="presParOf" srcId="{C6D1D6C0-1671-4019-8E0A-8E9E33396908}" destId="{56E216E4-DA45-4C1B-8DA0-ADAD876AC1E4}" srcOrd="1" destOrd="0" presId="urn:microsoft.com/office/officeart/2005/8/layout/hierarchy1"/>
    <dgm:cxn modelId="{AEF8C7BC-7392-4F7F-A5AF-DE8C42E02449}" type="presParOf" srcId="{EBDD5FE5-467E-4FEE-A961-867140FCCE43}" destId="{649A03E9-2359-4926-8EF4-E3800A9341F0}" srcOrd="1" destOrd="0" presId="urn:microsoft.com/office/officeart/2005/8/layout/hierarchy1"/>
    <dgm:cxn modelId="{A1FA58AF-CBC3-4AD7-A0F1-570B1EDC5B11}" type="presParOf" srcId="{649A03E9-2359-4926-8EF4-E3800A9341F0}" destId="{8AFE1E4C-8B7D-46ED-AE40-A98733DF14F9}" srcOrd="0" destOrd="0" presId="urn:microsoft.com/office/officeart/2005/8/layout/hierarchy1"/>
    <dgm:cxn modelId="{0BD93B3A-CE1E-48E5-8088-59D3A94AAAAD}" type="presParOf" srcId="{8AFE1E4C-8B7D-46ED-AE40-A98733DF14F9}" destId="{FA34B637-5E69-467E-938E-87E45D5E4913}" srcOrd="0" destOrd="0" presId="urn:microsoft.com/office/officeart/2005/8/layout/hierarchy1"/>
    <dgm:cxn modelId="{3DD3EDFC-3FD7-4FAF-AA02-517751BF98E6}" type="presParOf" srcId="{8AFE1E4C-8B7D-46ED-AE40-A98733DF14F9}" destId="{E268BCF1-F324-4684-9774-7CE922B586D4}" srcOrd="1" destOrd="0" presId="urn:microsoft.com/office/officeart/2005/8/layout/hierarchy1"/>
    <dgm:cxn modelId="{D57DB6A0-91E8-4C64-813A-CF7247BCA2D3}" type="presParOf" srcId="{649A03E9-2359-4926-8EF4-E3800A9341F0}" destId="{85CD2FC4-6F46-4145-9644-0D84A33C2FA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430739-F964-485D-88B0-80F061E6704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800FA5A-2AE1-468F-84D1-8CA1BA9FE0D8}">
      <dgm:prSet/>
      <dgm:spPr/>
      <dgm:t>
        <a:bodyPr/>
        <a:lstStyle/>
        <a:p>
          <a:r>
            <a:rPr lang="en-GB"/>
            <a:t>Communicate with mother</a:t>
          </a:r>
          <a:endParaRPr lang="en-US"/>
        </a:p>
      </dgm:t>
    </dgm:pt>
    <dgm:pt modelId="{6C4DB62E-B3F6-45AA-AF54-8F12AB43B1F1}" type="parTrans" cxnId="{3483AF86-443A-4A39-B066-65BC56BAF6C7}">
      <dgm:prSet/>
      <dgm:spPr/>
      <dgm:t>
        <a:bodyPr/>
        <a:lstStyle/>
        <a:p>
          <a:endParaRPr lang="en-US"/>
        </a:p>
      </dgm:t>
    </dgm:pt>
    <dgm:pt modelId="{8960C538-8EE2-4DBC-853B-3EF10843982F}" type="sibTrans" cxnId="{3483AF86-443A-4A39-B066-65BC56BAF6C7}">
      <dgm:prSet/>
      <dgm:spPr/>
      <dgm:t>
        <a:bodyPr/>
        <a:lstStyle/>
        <a:p>
          <a:endParaRPr lang="en-US"/>
        </a:p>
      </dgm:t>
    </dgm:pt>
    <dgm:pt modelId="{CEB14C2F-BFF6-44E6-9AA4-95B4965E8C1D}">
      <dgm:prSet/>
      <dgm:spPr/>
      <dgm:t>
        <a:bodyPr/>
        <a:lstStyle/>
        <a:p>
          <a:r>
            <a:rPr lang="en-GB"/>
            <a:t>Communicate with consultant(SBAR)</a:t>
          </a:r>
          <a:endParaRPr lang="en-US"/>
        </a:p>
      </dgm:t>
    </dgm:pt>
    <dgm:pt modelId="{2EE0009A-2159-4A3B-8C96-321B17C653C2}" type="parTrans" cxnId="{F81DED22-85D7-491C-AAD3-6DDE6E94BB17}">
      <dgm:prSet/>
      <dgm:spPr/>
      <dgm:t>
        <a:bodyPr/>
        <a:lstStyle/>
        <a:p>
          <a:endParaRPr lang="en-US"/>
        </a:p>
      </dgm:t>
    </dgm:pt>
    <dgm:pt modelId="{789E5166-7C09-428E-BD2E-84A13D679069}" type="sibTrans" cxnId="{F81DED22-85D7-491C-AAD3-6DDE6E94BB17}">
      <dgm:prSet/>
      <dgm:spPr/>
      <dgm:t>
        <a:bodyPr/>
        <a:lstStyle/>
        <a:p>
          <a:endParaRPr lang="en-US"/>
        </a:p>
      </dgm:t>
    </dgm:pt>
    <dgm:pt modelId="{01107A22-5BEC-42C4-996F-052E96E5C293}">
      <dgm:prSet/>
      <dgm:spPr/>
      <dgm:t>
        <a:bodyPr/>
        <a:lstStyle/>
        <a:p>
          <a:r>
            <a:rPr lang="en-GB"/>
            <a:t>Communicate with neonatology team, blood bank, anaesthetic team, theatre team</a:t>
          </a:r>
          <a:endParaRPr lang="en-US"/>
        </a:p>
      </dgm:t>
    </dgm:pt>
    <dgm:pt modelId="{AD3308C6-87A6-4C33-B404-44D22CAE2F3A}" type="parTrans" cxnId="{D96164DF-D481-4345-95DD-162A84E54C90}">
      <dgm:prSet/>
      <dgm:spPr/>
      <dgm:t>
        <a:bodyPr/>
        <a:lstStyle/>
        <a:p>
          <a:endParaRPr lang="en-US"/>
        </a:p>
      </dgm:t>
    </dgm:pt>
    <dgm:pt modelId="{EDBCF823-9BB8-4E96-AD58-14ACEEA45F40}" type="sibTrans" cxnId="{D96164DF-D481-4345-95DD-162A84E54C90}">
      <dgm:prSet/>
      <dgm:spPr/>
      <dgm:t>
        <a:bodyPr/>
        <a:lstStyle/>
        <a:p>
          <a:endParaRPr lang="en-US"/>
        </a:p>
      </dgm:t>
    </dgm:pt>
    <dgm:pt modelId="{DA24CF31-0A81-4208-802A-BEC02D3FB3EB}" type="pres">
      <dgm:prSet presAssocID="{04430739-F964-485D-88B0-80F061E6704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8DA017-B362-42A2-9ED9-41CC7C6441AC}" type="pres">
      <dgm:prSet presAssocID="{4800FA5A-2AE1-468F-84D1-8CA1BA9FE0D8}" presName="compNode" presStyleCnt="0"/>
      <dgm:spPr/>
    </dgm:pt>
    <dgm:pt modelId="{6ED2A9BB-76FD-40C7-95DA-196261621F35}" type="pres">
      <dgm:prSet presAssocID="{4800FA5A-2AE1-468F-84D1-8CA1BA9FE0D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AB7341A7-0C39-4E50-BBDC-6AD4CACDB837}" type="pres">
      <dgm:prSet presAssocID="{4800FA5A-2AE1-468F-84D1-8CA1BA9FE0D8}" presName="spaceRect" presStyleCnt="0"/>
      <dgm:spPr/>
    </dgm:pt>
    <dgm:pt modelId="{23782B07-61AB-497B-B2F2-EB28E5652807}" type="pres">
      <dgm:prSet presAssocID="{4800FA5A-2AE1-468F-84D1-8CA1BA9FE0D8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DCF0229-5092-4FFD-AA2E-8F2BE615A4C7}" type="pres">
      <dgm:prSet presAssocID="{8960C538-8EE2-4DBC-853B-3EF10843982F}" presName="sibTrans" presStyleCnt="0"/>
      <dgm:spPr/>
    </dgm:pt>
    <dgm:pt modelId="{EDA548C5-96D9-414E-B6BE-17F9246E51CB}" type="pres">
      <dgm:prSet presAssocID="{CEB14C2F-BFF6-44E6-9AA4-95B4965E8C1D}" presName="compNode" presStyleCnt="0"/>
      <dgm:spPr/>
    </dgm:pt>
    <dgm:pt modelId="{2BAD495A-CE83-459A-87A9-DAC4BEAF6C2B}" type="pres">
      <dgm:prSet presAssocID="{CEB14C2F-BFF6-44E6-9AA4-95B4965E8C1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49FC59C-B2CA-459A-98A4-29FB68ED5298}" type="pres">
      <dgm:prSet presAssocID="{CEB14C2F-BFF6-44E6-9AA4-95B4965E8C1D}" presName="spaceRect" presStyleCnt="0"/>
      <dgm:spPr/>
    </dgm:pt>
    <dgm:pt modelId="{3B9B0D5F-EB93-4C32-AAD1-1957DEB6E8AB}" type="pres">
      <dgm:prSet presAssocID="{CEB14C2F-BFF6-44E6-9AA4-95B4965E8C1D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E8BA368-D42B-47B1-8761-E4AB1AA1D30B}" type="pres">
      <dgm:prSet presAssocID="{789E5166-7C09-428E-BD2E-84A13D679069}" presName="sibTrans" presStyleCnt="0"/>
      <dgm:spPr/>
    </dgm:pt>
    <dgm:pt modelId="{147D0A15-B646-45DA-8E41-1F78FB5BE658}" type="pres">
      <dgm:prSet presAssocID="{01107A22-5BEC-42C4-996F-052E96E5C293}" presName="compNode" presStyleCnt="0"/>
      <dgm:spPr/>
    </dgm:pt>
    <dgm:pt modelId="{0A17F772-DD6A-4D94-81B6-00F39623D666}" type="pres">
      <dgm:prSet presAssocID="{01107A22-5BEC-42C4-996F-052E96E5C29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IV"/>
        </a:ext>
      </dgm:extLst>
    </dgm:pt>
    <dgm:pt modelId="{30B412E6-FAFA-42FA-B673-C017CF375104}" type="pres">
      <dgm:prSet presAssocID="{01107A22-5BEC-42C4-996F-052E96E5C293}" presName="spaceRect" presStyleCnt="0"/>
      <dgm:spPr/>
    </dgm:pt>
    <dgm:pt modelId="{2A7EDA72-6B68-48B0-97FE-936817EAEA39}" type="pres">
      <dgm:prSet presAssocID="{01107A22-5BEC-42C4-996F-052E96E5C293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83AF86-443A-4A39-B066-65BC56BAF6C7}" srcId="{04430739-F964-485D-88B0-80F061E67043}" destId="{4800FA5A-2AE1-468F-84D1-8CA1BA9FE0D8}" srcOrd="0" destOrd="0" parTransId="{6C4DB62E-B3F6-45AA-AF54-8F12AB43B1F1}" sibTransId="{8960C538-8EE2-4DBC-853B-3EF10843982F}"/>
    <dgm:cxn modelId="{F81DED22-85D7-491C-AAD3-6DDE6E94BB17}" srcId="{04430739-F964-485D-88B0-80F061E67043}" destId="{CEB14C2F-BFF6-44E6-9AA4-95B4965E8C1D}" srcOrd="1" destOrd="0" parTransId="{2EE0009A-2159-4A3B-8C96-321B17C653C2}" sibTransId="{789E5166-7C09-428E-BD2E-84A13D679069}"/>
    <dgm:cxn modelId="{66212AC8-CF52-4DAF-8A08-2561920F2A32}" type="presOf" srcId="{CEB14C2F-BFF6-44E6-9AA4-95B4965E8C1D}" destId="{3B9B0D5F-EB93-4C32-AAD1-1957DEB6E8AB}" srcOrd="0" destOrd="0" presId="urn:microsoft.com/office/officeart/2018/2/layout/IconLabelList"/>
    <dgm:cxn modelId="{922FCBB7-6DD4-4904-B122-00C821BDB3E5}" type="presOf" srcId="{4800FA5A-2AE1-468F-84D1-8CA1BA9FE0D8}" destId="{23782B07-61AB-497B-B2F2-EB28E5652807}" srcOrd="0" destOrd="0" presId="urn:microsoft.com/office/officeart/2018/2/layout/IconLabelList"/>
    <dgm:cxn modelId="{EF6B68D8-C3AA-48FD-82BD-DF134ECABFBC}" type="presOf" srcId="{04430739-F964-485D-88B0-80F061E67043}" destId="{DA24CF31-0A81-4208-802A-BEC02D3FB3EB}" srcOrd="0" destOrd="0" presId="urn:microsoft.com/office/officeart/2018/2/layout/IconLabelList"/>
    <dgm:cxn modelId="{0F5B3A38-4A17-401A-AEE9-829CB575B22F}" type="presOf" srcId="{01107A22-5BEC-42C4-996F-052E96E5C293}" destId="{2A7EDA72-6B68-48B0-97FE-936817EAEA39}" srcOrd="0" destOrd="0" presId="urn:microsoft.com/office/officeart/2018/2/layout/IconLabelList"/>
    <dgm:cxn modelId="{D96164DF-D481-4345-95DD-162A84E54C90}" srcId="{04430739-F964-485D-88B0-80F061E67043}" destId="{01107A22-5BEC-42C4-996F-052E96E5C293}" srcOrd="2" destOrd="0" parTransId="{AD3308C6-87A6-4C33-B404-44D22CAE2F3A}" sibTransId="{EDBCF823-9BB8-4E96-AD58-14ACEEA45F40}"/>
    <dgm:cxn modelId="{8836DE45-7DA8-4A7C-A2E3-15BEDD924FA6}" type="presParOf" srcId="{DA24CF31-0A81-4208-802A-BEC02D3FB3EB}" destId="{868DA017-B362-42A2-9ED9-41CC7C6441AC}" srcOrd="0" destOrd="0" presId="urn:microsoft.com/office/officeart/2018/2/layout/IconLabelList"/>
    <dgm:cxn modelId="{F42D15E2-023A-483B-BD38-808B08A5F87B}" type="presParOf" srcId="{868DA017-B362-42A2-9ED9-41CC7C6441AC}" destId="{6ED2A9BB-76FD-40C7-95DA-196261621F35}" srcOrd="0" destOrd="0" presId="urn:microsoft.com/office/officeart/2018/2/layout/IconLabelList"/>
    <dgm:cxn modelId="{47801F47-EC71-4DAF-B215-B123345E0797}" type="presParOf" srcId="{868DA017-B362-42A2-9ED9-41CC7C6441AC}" destId="{AB7341A7-0C39-4E50-BBDC-6AD4CACDB837}" srcOrd="1" destOrd="0" presId="urn:microsoft.com/office/officeart/2018/2/layout/IconLabelList"/>
    <dgm:cxn modelId="{7161B61D-9333-40DF-A82A-CBE4E4B17EC2}" type="presParOf" srcId="{868DA017-B362-42A2-9ED9-41CC7C6441AC}" destId="{23782B07-61AB-497B-B2F2-EB28E5652807}" srcOrd="2" destOrd="0" presId="urn:microsoft.com/office/officeart/2018/2/layout/IconLabelList"/>
    <dgm:cxn modelId="{AD4A63F5-A6F5-4AD8-A02F-6BB29EAD8F2D}" type="presParOf" srcId="{DA24CF31-0A81-4208-802A-BEC02D3FB3EB}" destId="{FDCF0229-5092-4FFD-AA2E-8F2BE615A4C7}" srcOrd="1" destOrd="0" presId="urn:microsoft.com/office/officeart/2018/2/layout/IconLabelList"/>
    <dgm:cxn modelId="{652A9E74-531A-4910-A905-FDCC17E0BD7E}" type="presParOf" srcId="{DA24CF31-0A81-4208-802A-BEC02D3FB3EB}" destId="{EDA548C5-96D9-414E-B6BE-17F9246E51CB}" srcOrd="2" destOrd="0" presId="urn:microsoft.com/office/officeart/2018/2/layout/IconLabelList"/>
    <dgm:cxn modelId="{0217396E-CD9F-49AC-A6B9-44626140AF34}" type="presParOf" srcId="{EDA548C5-96D9-414E-B6BE-17F9246E51CB}" destId="{2BAD495A-CE83-459A-87A9-DAC4BEAF6C2B}" srcOrd="0" destOrd="0" presId="urn:microsoft.com/office/officeart/2018/2/layout/IconLabelList"/>
    <dgm:cxn modelId="{BD5C6943-91DA-437E-A0C1-5E2DCDFA2D19}" type="presParOf" srcId="{EDA548C5-96D9-414E-B6BE-17F9246E51CB}" destId="{B49FC59C-B2CA-459A-98A4-29FB68ED5298}" srcOrd="1" destOrd="0" presId="urn:microsoft.com/office/officeart/2018/2/layout/IconLabelList"/>
    <dgm:cxn modelId="{8F770ECF-C4D0-487C-8888-C9A86AF40EAA}" type="presParOf" srcId="{EDA548C5-96D9-414E-B6BE-17F9246E51CB}" destId="{3B9B0D5F-EB93-4C32-AAD1-1957DEB6E8AB}" srcOrd="2" destOrd="0" presId="urn:microsoft.com/office/officeart/2018/2/layout/IconLabelList"/>
    <dgm:cxn modelId="{D3EDE684-2170-42BB-9CA1-60A32712E9BE}" type="presParOf" srcId="{DA24CF31-0A81-4208-802A-BEC02D3FB3EB}" destId="{0E8BA368-D42B-47B1-8761-E4AB1AA1D30B}" srcOrd="3" destOrd="0" presId="urn:microsoft.com/office/officeart/2018/2/layout/IconLabelList"/>
    <dgm:cxn modelId="{3FFE725D-879E-4B0E-8BBF-9B4B263D7C67}" type="presParOf" srcId="{DA24CF31-0A81-4208-802A-BEC02D3FB3EB}" destId="{147D0A15-B646-45DA-8E41-1F78FB5BE658}" srcOrd="4" destOrd="0" presId="urn:microsoft.com/office/officeart/2018/2/layout/IconLabelList"/>
    <dgm:cxn modelId="{73C0FA94-8E5C-4B1F-B2A5-B5466B678371}" type="presParOf" srcId="{147D0A15-B646-45DA-8E41-1F78FB5BE658}" destId="{0A17F772-DD6A-4D94-81B6-00F39623D666}" srcOrd="0" destOrd="0" presId="urn:microsoft.com/office/officeart/2018/2/layout/IconLabelList"/>
    <dgm:cxn modelId="{2655EB2F-8283-4B74-867C-DE6B486CFBAF}" type="presParOf" srcId="{147D0A15-B646-45DA-8E41-1F78FB5BE658}" destId="{30B412E6-FAFA-42FA-B673-C017CF375104}" srcOrd="1" destOrd="0" presId="urn:microsoft.com/office/officeart/2018/2/layout/IconLabelList"/>
    <dgm:cxn modelId="{32F65642-F38D-4523-9EE6-89A9EF81214E}" type="presParOf" srcId="{147D0A15-B646-45DA-8E41-1F78FB5BE658}" destId="{2A7EDA72-6B68-48B0-97FE-936817EAEA3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8F6ADC-71B1-46D5-9405-1B4288EC9D8E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D713114-4915-4852-997D-12E9CFCD9437}">
      <dgm:prSet/>
      <dgm:spPr/>
      <dgm:t>
        <a:bodyPr/>
        <a:lstStyle/>
        <a:p>
          <a:r>
            <a:rPr lang="en-GB"/>
            <a:t>Non rotational low pelvic and lift out assisted vaginal births have a low probability of failure and most procedures can be conducted safely in a birthroom.</a:t>
          </a:r>
          <a:endParaRPr lang="en-US"/>
        </a:p>
      </dgm:t>
    </dgm:pt>
    <dgm:pt modelId="{B0F030B2-5090-4816-B129-960722C0D85E}" type="parTrans" cxnId="{4845B4CC-BC7C-4DAA-BD0A-97E00DC23B05}">
      <dgm:prSet/>
      <dgm:spPr/>
      <dgm:t>
        <a:bodyPr/>
        <a:lstStyle/>
        <a:p>
          <a:endParaRPr lang="en-US"/>
        </a:p>
      </dgm:t>
    </dgm:pt>
    <dgm:pt modelId="{9E8454B8-D057-41CC-837D-13E6784F4EEB}" type="sibTrans" cxnId="{4845B4CC-BC7C-4DAA-BD0A-97E00DC23B05}">
      <dgm:prSet/>
      <dgm:spPr/>
      <dgm:t>
        <a:bodyPr/>
        <a:lstStyle/>
        <a:p>
          <a:endParaRPr lang="en-US"/>
        </a:p>
      </dgm:t>
    </dgm:pt>
    <dgm:pt modelId="{18E46D14-5953-4031-AC9B-95DF4BF849D5}">
      <dgm:prSet/>
      <dgm:spPr/>
      <dgm:t>
        <a:bodyPr/>
        <a:lstStyle/>
        <a:p>
          <a:r>
            <a:rPr lang="en-GB"/>
            <a:t>Assisted vaginal birth that have a higher risk of failure should be considered a trial and attempted in a place where immediate recourse to caesarean birth can be undertaken.</a:t>
          </a:r>
          <a:endParaRPr lang="en-US"/>
        </a:p>
      </dgm:t>
    </dgm:pt>
    <dgm:pt modelId="{CA2D693B-31A2-4571-90D1-9F4D5FDD19F5}" type="parTrans" cxnId="{BDDB6BFF-E0E3-4DF2-B17F-11DD658D93F6}">
      <dgm:prSet/>
      <dgm:spPr/>
      <dgm:t>
        <a:bodyPr/>
        <a:lstStyle/>
        <a:p>
          <a:endParaRPr lang="en-US"/>
        </a:p>
      </dgm:t>
    </dgm:pt>
    <dgm:pt modelId="{5DBF6BD4-7F3D-40DA-80C5-5729C6D4BE1A}" type="sibTrans" cxnId="{BDDB6BFF-E0E3-4DF2-B17F-11DD658D93F6}">
      <dgm:prSet/>
      <dgm:spPr/>
      <dgm:t>
        <a:bodyPr/>
        <a:lstStyle/>
        <a:p>
          <a:endParaRPr lang="en-US"/>
        </a:p>
      </dgm:t>
    </dgm:pt>
    <dgm:pt modelId="{AC2322C4-FB10-4925-A445-B8256A567381}" type="pres">
      <dgm:prSet presAssocID="{7A8F6ADC-71B1-46D5-9405-1B4288EC9D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6953B2-FFAD-4D62-9CC3-F48E9248285C}" type="pres">
      <dgm:prSet presAssocID="{5D713114-4915-4852-997D-12E9CFCD943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7E4C7-6EA8-4ACD-B027-622DA2E3C313}" type="pres">
      <dgm:prSet presAssocID="{9E8454B8-D057-41CC-837D-13E6784F4EEB}" presName="spacer" presStyleCnt="0"/>
      <dgm:spPr/>
    </dgm:pt>
    <dgm:pt modelId="{BDC497E1-38C9-4F14-BF42-A5DED903230B}" type="pres">
      <dgm:prSet presAssocID="{18E46D14-5953-4031-AC9B-95DF4BF849D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E01472-AEDA-494D-A963-A70E95606ED4}" type="presOf" srcId="{5D713114-4915-4852-997D-12E9CFCD9437}" destId="{DA6953B2-FFAD-4D62-9CC3-F48E9248285C}" srcOrd="0" destOrd="0" presId="urn:microsoft.com/office/officeart/2005/8/layout/vList2"/>
    <dgm:cxn modelId="{4845B4CC-BC7C-4DAA-BD0A-97E00DC23B05}" srcId="{7A8F6ADC-71B1-46D5-9405-1B4288EC9D8E}" destId="{5D713114-4915-4852-997D-12E9CFCD9437}" srcOrd="0" destOrd="0" parTransId="{B0F030B2-5090-4816-B129-960722C0D85E}" sibTransId="{9E8454B8-D057-41CC-837D-13E6784F4EEB}"/>
    <dgm:cxn modelId="{BDDB6BFF-E0E3-4DF2-B17F-11DD658D93F6}" srcId="{7A8F6ADC-71B1-46D5-9405-1B4288EC9D8E}" destId="{18E46D14-5953-4031-AC9B-95DF4BF849D5}" srcOrd="1" destOrd="0" parTransId="{CA2D693B-31A2-4571-90D1-9F4D5FDD19F5}" sibTransId="{5DBF6BD4-7F3D-40DA-80C5-5729C6D4BE1A}"/>
    <dgm:cxn modelId="{48621340-0483-47DA-9D7E-2E8C2173C3BE}" type="presOf" srcId="{7A8F6ADC-71B1-46D5-9405-1B4288EC9D8E}" destId="{AC2322C4-FB10-4925-A445-B8256A567381}" srcOrd="0" destOrd="0" presId="urn:microsoft.com/office/officeart/2005/8/layout/vList2"/>
    <dgm:cxn modelId="{A16032A7-9224-44B6-A61F-99A7DF66858E}" type="presOf" srcId="{18E46D14-5953-4031-AC9B-95DF4BF849D5}" destId="{BDC497E1-38C9-4F14-BF42-A5DED903230B}" srcOrd="0" destOrd="0" presId="urn:microsoft.com/office/officeart/2005/8/layout/vList2"/>
    <dgm:cxn modelId="{5AFFB62C-FD5F-43D4-B6D7-7F6ABDD201D3}" type="presParOf" srcId="{AC2322C4-FB10-4925-A445-B8256A567381}" destId="{DA6953B2-FFAD-4D62-9CC3-F48E9248285C}" srcOrd="0" destOrd="0" presId="urn:microsoft.com/office/officeart/2005/8/layout/vList2"/>
    <dgm:cxn modelId="{0A16C7DA-E5C2-42E7-BB57-5DB64FC27B43}" type="presParOf" srcId="{AC2322C4-FB10-4925-A445-B8256A567381}" destId="{5487E4C7-6EA8-4ACD-B027-622DA2E3C313}" srcOrd="1" destOrd="0" presId="urn:microsoft.com/office/officeart/2005/8/layout/vList2"/>
    <dgm:cxn modelId="{4E75335A-4416-4CF0-BA05-EE57C907A6A2}" type="presParOf" srcId="{AC2322C4-FB10-4925-A445-B8256A567381}" destId="{BDC497E1-38C9-4F14-BF42-A5DED903230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2C9E93-F6D0-464F-85C8-923785569E72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E17753A-0C9B-4466-8B94-48A248E9EA58}">
      <dgm:prSet/>
      <dgm:spPr/>
      <dgm:t>
        <a:bodyPr/>
        <a:lstStyle/>
        <a:p>
          <a:r>
            <a:rPr lang="en-GB"/>
            <a:t>maternal BMI greater than 30</a:t>
          </a:r>
          <a:endParaRPr lang="en-US"/>
        </a:p>
      </dgm:t>
    </dgm:pt>
    <dgm:pt modelId="{7C918789-81FF-4923-BBED-64F6170CD124}" type="parTrans" cxnId="{DEF7CF8D-9E7A-4C58-82CB-6704950B372F}">
      <dgm:prSet/>
      <dgm:spPr/>
      <dgm:t>
        <a:bodyPr/>
        <a:lstStyle/>
        <a:p>
          <a:endParaRPr lang="en-US"/>
        </a:p>
      </dgm:t>
    </dgm:pt>
    <dgm:pt modelId="{398C4F95-5235-4938-B10B-8328687AA008}" type="sibTrans" cxnId="{DEF7CF8D-9E7A-4C58-82CB-6704950B372F}">
      <dgm:prSet/>
      <dgm:spPr/>
      <dgm:t>
        <a:bodyPr/>
        <a:lstStyle/>
        <a:p>
          <a:endParaRPr lang="en-US"/>
        </a:p>
      </dgm:t>
    </dgm:pt>
    <dgm:pt modelId="{39FC88DF-A23A-487B-BEAA-E7DC7335E91F}">
      <dgm:prSet/>
      <dgm:spPr/>
      <dgm:t>
        <a:bodyPr/>
        <a:lstStyle/>
        <a:p>
          <a:r>
            <a:rPr lang="en-GB"/>
            <a:t>short maternal stature</a:t>
          </a:r>
          <a:endParaRPr lang="en-US"/>
        </a:p>
      </dgm:t>
    </dgm:pt>
    <dgm:pt modelId="{66F4C3EB-6029-49C2-A1CF-B678E13408A6}" type="parTrans" cxnId="{BFB96E40-D126-4953-BDBE-8F625B5A0AF1}">
      <dgm:prSet/>
      <dgm:spPr/>
      <dgm:t>
        <a:bodyPr/>
        <a:lstStyle/>
        <a:p>
          <a:endParaRPr lang="en-US"/>
        </a:p>
      </dgm:t>
    </dgm:pt>
    <dgm:pt modelId="{5D645540-DA23-46D8-8070-AF9D04842F6D}" type="sibTrans" cxnId="{BFB96E40-D126-4953-BDBE-8F625B5A0AF1}">
      <dgm:prSet/>
      <dgm:spPr/>
      <dgm:t>
        <a:bodyPr/>
        <a:lstStyle/>
        <a:p>
          <a:endParaRPr lang="en-US"/>
        </a:p>
      </dgm:t>
    </dgm:pt>
    <dgm:pt modelId="{31D78FF1-E2A0-4AD6-B19E-6EECAE337C3A}">
      <dgm:prSet/>
      <dgm:spPr/>
      <dgm:t>
        <a:bodyPr/>
        <a:lstStyle/>
        <a:p>
          <a:r>
            <a:rPr lang="en-GB"/>
            <a:t>estimated fetal weight of greater than 4 kg or a clinically big baby</a:t>
          </a:r>
          <a:endParaRPr lang="en-US"/>
        </a:p>
      </dgm:t>
    </dgm:pt>
    <dgm:pt modelId="{101F96D8-FA5A-476F-AE47-BAD23423C0FD}" type="parTrans" cxnId="{CC4C3457-76C1-40D0-9E01-246B551A6BD6}">
      <dgm:prSet/>
      <dgm:spPr/>
      <dgm:t>
        <a:bodyPr/>
        <a:lstStyle/>
        <a:p>
          <a:endParaRPr lang="en-US"/>
        </a:p>
      </dgm:t>
    </dgm:pt>
    <dgm:pt modelId="{5CF00B9B-62A5-4E65-A5E2-8FA371F5EBE6}" type="sibTrans" cxnId="{CC4C3457-76C1-40D0-9E01-246B551A6BD6}">
      <dgm:prSet/>
      <dgm:spPr/>
      <dgm:t>
        <a:bodyPr/>
        <a:lstStyle/>
        <a:p>
          <a:endParaRPr lang="en-US"/>
        </a:p>
      </dgm:t>
    </dgm:pt>
    <dgm:pt modelId="{92997A8F-907A-48B2-B055-C380517E9DD8}">
      <dgm:prSet/>
      <dgm:spPr/>
      <dgm:t>
        <a:bodyPr/>
        <a:lstStyle/>
        <a:p>
          <a:r>
            <a:rPr lang="en-GB"/>
            <a:t>head circumference above the 95th percentile</a:t>
          </a:r>
          <a:endParaRPr lang="en-US"/>
        </a:p>
      </dgm:t>
    </dgm:pt>
    <dgm:pt modelId="{D440D094-AED0-498D-88FE-4E97100FEFA5}" type="parTrans" cxnId="{2D4A94A4-606E-4F7C-950A-1835AC980B16}">
      <dgm:prSet/>
      <dgm:spPr/>
      <dgm:t>
        <a:bodyPr/>
        <a:lstStyle/>
        <a:p>
          <a:endParaRPr lang="en-US"/>
        </a:p>
      </dgm:t>
    </dgm:pt>
    <dgm:pt modelId="{97AEE07A-1F7C-4196-AEFC-11DD6AB95892}" type="sibTrans" cxnId="{2D4A94A4-606E-4F7C-950A-1835AC980B16}">
      <dgm:prSet/>
      <dgm:spPr/>
      <dgm:t>
        <a:bodyPr/>
        <a:lstStyle/>
        <a:p>
          <a:endParaRPr lang="en-US"/>
        </a:p>
      </dgm:t>
    </dgm:pt>
    <dgm:pt modelId="{3B397C61-E4A0-40E6-99B1-DD6DBAFBAA05}">
      <dgm:prSet/>
      <dgm:spPr/>
      <dgm:t>
        <a:bodyPr/>
        <a:lstStyle/>
        <a:p>
          <a:r>
            <a:rPr lang="en-GB"/>
            <a:t>occipito–posterior position</a:t>
          </a:r>
          <a:endParaRPr lang="en-US"/>
        </a:p>
      </dgm:t>
    </dgm:pt>
    <dgm:pt modelId="{C2EF86D3-22B3-42F0-B8C6-663679E67B85}" type="parTrans" cxnId="{DAED899C-E0D4-4CD4-A3EF-05086BEB6887}">
      <dgm:prSet/>
      <dgm:spPr/>
      <dgm:t>
        <a:bodyPr/>
        <a:lstStyle/>
        <a:p>
          <a:endParaRPr lang="en-US"/>
        </a:p>
      </dgm:t>
    </dgm:pt>
    <dgm:pt modelId="{4F2909B4-86BD-4539-B60A-710076FB765F}" type="sibTrans" cxnId="{DAED899C-E0D4-4CD4-A3EF-05086BEB6887}">
      <dgm:prSet/>
      <dgm:spPr/>
      <dgm:t>
        <a:bodyPr/>
        <a:lstStyle/>
        <a:p>
          <a:endParaRPr lang="en-US"/>
        </a:p>
      </dgm:t>
    </dgm:pt>
    <dgm:pt modelId="{446EC423-D7D9-4899-9FE6-4BACCF236CD5}">
      <dgm:prSet/>
      <dgm:spPr/>
      <dgm:t>
        <a:bodyPr/>
        <a:lstStyle/>
        <a:p>
          <a:r>
            <a:rPr lang="en-GB"/>
            <a:t>midpelvic birth or when one-fifth of the head is palpable per abdomen.</a:t>
          </a:r>
          <a:endParaRPr lang="en-US"/>
        </a:p>
      </dgm:t>
    </dgm:pt>
    <dgm:pt modelId="{BBB2E6D2-EEDA-41C5-A73D-5E3CF7146DFE}" type="parTrans" cxnId="{4CC42746-3ADA-4C71-AF4E-8094977A6AA2}">
      <dgm:prSet/>
      <dgm:spPr/>
      <dgm:t>
        <a:bodyPr/>
        <a:lstStyle/>
        <a:p>
          <a:endParaRPr lang="en-US"/>
        </a:p>
      </dgm:t>
    </dgm:pt>
    <dgm:pt modelId="{CBCFFAEA-CD0A-49CB-B813-D07F079195DC}" type="sibTrans" cxnId="{4CC42746-3ADA-4C71-AF4E-8094977A6AA2}">
      <dgm:prSet/>
      <dgm:spPr/>
      <dgm:t>
        <a:bodyPr/>
        <a:lstStyle/>
        <a:p>
          <a:endParaRPr lang="en-US"/>
        </a:p>
      </dgm:t>
    </dgm:pt>
    <dgm:pt modelId="{FC5441BC-BA1B-4FF8-8BB1-03EB8534BDD9}" type="pres">
      <dgm:prSet presAssocID="{112C9E93-F6D0-464F-85C8-923785569E7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E8A1A06-0438-491C-BF95-E3D91EB1C8B2}" type="pres">
      <dgm:prSet presAssocID="{9E17753A-0C9B-4466-8B94-48A248E9EA58}" presName="thickLine" presStyleLbl="alignNode1" presStyleIdx="0" presStyleCnt="6"/>
      <dgm:spPr/>
    </dgm:pt>
    <dgm:pt modelId="{466C9A69-C0CC-43D2-BF7E-C7618756FFE6}" type="pres">
      <dgm:prSet presAssocID="{9E17753A-0C9B-4466-8B94-48A248E9EA58}" presName="horz1" presStyleCnt="0"/>
      <dgm:spPr/>
    </dgm:pt>
    <dgm:pt modelId="{88A37973-EACF-4C41-9A86-9C9EF493C5D6}" type="pres">
      <dgm:prSet presAssocID="{9E17753A-0C9B-4466-8B94-48A248E9EA58}" presName="tx1" presStyleLbl="revTx" presStyleIdx="0" presStyleCnt="6"/>
      <dgm:spPr/>
      <dgm:t>
        <a:bodyPr/>
        <a:lstStyle/>
        <a:p>
          <a:endParaRPr lang="en-US"/>
        </a:p>
      </dgm:t>
    </dgm:pt>
    <dgm:pt modelId="{74FF5C60-04DD-45C2-9008-C44DE0FED3DE}" type="pres">
      <dgm:prSet presAssocID="{9E17753A-0C9B-4466-8B94-48A248E9EA58}" presName="vert1" presStyleCnt="0"/>
      <dgm:spPr/>
    </dgm:pt>
    <dgm:pt modelId="{7CBA371D-9FD4-4B5F-9D47-4255C6185FC5}" type="pres">
      <dgm:prSet presAssocID="{39FC88DF-A23A-487B-BEAA-E7DC7335E91F}" presName="thickLine" presStyleLbl="alignNode1" presStyleIdx="1" presStyleCnt="6"/>
      <dgm:spPr/>
    </dgm:pt>
    <dgm:pt modelId="{AB3607C4-C930-4019-B8C3-6BE0113463C2}" type="pres">
      <dgm:prSet presAssocID="{39FC88DF-A23A-487B-BEAA-E7DC7335E91F}" presName="horz1" presStyleCnt="0"/>
      <dgm:spPr/>
    </dgm:pt>
    <dgm:pt modelId="{A26222F5-AC3D-4091-BE7C-B5B9BFCB4DA6}" type="pres">
      <dgm:prSet presAssocID="{39FC88DF-A23A-487B-BEAA-E7DC7335E91F}" presName="tx1" presStyleLbl="revTx" presStyleIdx="1" presStyleCnt="6"/>
      <dgm:spPr/>
      <dgm:t>
        <a:bodyPr/>
        <a:lstStyle/>
        <a:p>
          <a:endParaRPr lang="en-US"/>
        </a:p>
      </dgm:t>
    </dgm:pt>
    <dgm:pt modelId="{F82FA0D9-F824-463F-90EA-DBCDECA7B6B6}" type="pres">
      <dgm:prSet presAssocID="{39FC88DF-A23A-487B-BEAA-E7DC7335E91F}" presName="vert1" presStyleCnt="0"/>
      <dgm:spPr/>
    </dgm:pt>
    <dgm:pt modelId="{E074B62F-D92F-48F1-B6E5-80C1C5A95F1F}" type="pres">
      <dgm:prSet presAssocID="{31D78FF1-E2A0-4AD6-B19E-6EECAE337C3A}" presName="thickLine" presStyleLbl="alignNode1" presStyleIdx="2" presStyleCnt="6"/>
      <dgm:spPr/>
    </dgm:pt>
    <dgm:pt modelId="{7B27BD76-67FD-4CFC-B609-60CBAEFABCFF}" type="pres">
      <dgm:prSet presAssocID="{31D78FF1-E2A0-4AD6-B19E-6EECAE337C3A}" presName="horz1" presStyleCnt="0"/>
      <dgm:spPr/>
    </dgm:pt>
    <dgm:pt modelId="{5EDE6118-92D1-4D48-95F7-51FAA7484C73}" type="pres">
      <dgm:prSet presAssocID="{31D78FF1-E2A0-4AD6-B19E-6EECAE337C3A}" presName="tx1" presStyleLbl="revTx" presStyleIdx="2" presStyleCnt="6"/>
      <dgm:spPr/>
      <dgm:t>
        <a:bodyPr/>
        <a:lstStyle/>
        <a:p>
          <a:endParaRPr lang="en-US"/>
        </a:p>
      </dgm:t>
    </dgm:pt>
    <dgm:pt modelId="{DF65B63F-D928-44A6-9C56-9066E9AEBD20}" type="pres">
      <dgm:prSet presAssocID="{31D78FF1-E2A0-4AD6-B19E-6EECAE337C3A}" presName="vert1" presStyleCnt="0"/>
      <dgm:spPr/>
    </dgm:pt>
    <dgm:pt modelId="{46D6728F-DF5A-4213-9FFA-7B222105B95A}" type="pres">
      <dgm:prSet presAssocID="{92997A8F-907A-48B2-B055-C380517E9DD8}" presName="thickLine" presStyleLbl="alignNode1" presStyleIdx="3" presStyleCnt="6"/>
      <dgm:spPr/>
    </dgm:pt>
    <dgm:pt modelId="{9F983602-D27E-41EB-8332-80C3BF1A5A22}" type="pres">
      <dgm:prSet presAssocID="{92997A8F-907A-48B2-B055-C380517E9DD8}" presName="horz1" presStyleCnt="0"/>
      <dgm:spPr/>
    </dgm:pt>
    <dgm:pt modelId="{B42C111E-3849-4292-B088-8EB6FB12DD14}" type="pres">
      <dgm:prSet presAssocID="{92997A8F-907A-48B2-B055-C380517E9DD8}" presName="tx1" presStyleLbl="revTx" presStyleIdx="3" presStyleCnt="6"/>
      <dgm:spPr/>
      <dgm:t>
        <a:bodyPr/>
        <a:lstStyle/>
        <a:p>
          <a:endParaRPr lang="en-US"/>
        </a:p>
      </dgm:t>
    </dgm:pt>
    <dgm:pt modelId="{DC1847BF-CC70-4A75-A472-4D0D5795C986}" type="pres">
      <dgm:prSet presAssocID="{92997A8F-907A-48B2-B055-C380517E9DD8}" presName="vert1" presStyleCnt="0"/>
      <dgm:spPr/>
    </dgm:pt>
    <dgm:pt modelId="{5C4625EE-80CC-477C-B61D-1B70A259FA43}" type="pres">
      <dgm:prSet presAssocID="{3B397C61-E4A0-40E6-99B1-DD6DBAFBAA05}" presName="thickLine" presStyleLbl="alignNode1" presStyleIdx="4" presStyleCnt="6"/>
      <dgm:spPr/>
    </dgm:pt>
    <dgm:pt modelId="{C089C1C2-F030-41B3-AAD2-FDFB639902C2}" type="pres">
      <dgm:prSet presAssocID="{3B397C61-E4A0-40E6-99B1-DD6DBAFBAA05}" presName="horz1" presStyleCnt="0"/>
      <dgm:spPr/>
    </dgm:pt>
    <dgm:pt modelId="{B0056030-1C6F-4E32-8BD6-21847D72E035}" type="pres">
      <dgm:prSet presAssocID="{3B397C61-E4A0-40E6-99B1-DD6DBAFBAA05}" presName="tx1" presStyleLbl="revTx" presStyleIdx="4" presStyleCnt="6"/>
      <dgm:spPr/>
      <dgm:t>
        <a:bodyPr/>
        <a:lstStyle/>
        <a:p>
          <a:endParaRPr lang="en-US"/>
        </a:p>
      </dgm:t>
    </dgm:pt>
    <dgm:pt modelId="{8982AB94-A446-4D33-88B3-67195CD0F324}" type="pres">
      <dgm:prSet presAssocID="{3B397C61-E4A0-40E6-99B1-DD6DBAFBAA05}" presName="vert1" presStyleCnt="0"/>
      <dgm:spPr/>
    </dgm:pt>
    <dgm:pt modelId="{E2D0E34A-65BA-44D0-B17B-49A9F3535047}" type="pres">
      <dgm:prSet presAssocID="{446EC423-D7D9-4899-9FE6-4BACCF236CD5}" presName="thickLine" presStyleLbl="alignNode1" presStyleIdx="5" presStyleCnt="6"/>
      <dgm:spPr/>
    </dgm:pt>
    <dgm:pt modelId="{0AB672B5-95AE-4F77-8A6D-78AE2DB580A6}" type="pres">
      <dgm:prSet presAssocID="{446EC423-D7D9-4899-9FE6-4BACCF236CD5}" presName="horz1" presStyleCnt="0"/>
      <dgm:spPr/>
    </dgm:pt>
    <dgm:pt modelId="{15A44DC7-144A-4AC4-A79F-AEC73DC63003}" type="pres">
      <dgm:prSet presAssocID="{446EC423-D7D9-4899-9FE6-4BACCF236CD5}" presName="tx1" presStyleLbl="revTx" presStyleIdx="5" presStyleCnt="6"/>
      <dgm:spPr/>
      <dgm:t>
        <a:bodyPr/>
        <a:lstStyle/>
        <a:p>
          <a:endParaRPr lang="en-US"/>
        </a:p>
      </dgm:t>
    </dgm:pt>
    <dgm:pt modelId="{19FC670B-E4DE-435D-A48C-A30BE7348A0B}" type="pres">
      <dgm:prSet presAssocID="{446EC423-D7D9-4899-9FE6-4BACCF236CD5}" presName="vert1" presStyleCnt="0"/>
      <dgm:spPr/>
    </dgm:pt>
  </dgm:ptLst>
  <dgm:cxnLst>
    <dgm:cxn modelId="{BFB96E40-D126-4953-BDBE-8F625B5A0AF1}" srcId="{112C9E93-F6D0-464F-85C8-923785569E72}" destId="{39FC88DF-A23A-487B-BEAA-E7DC7335E91F}" srcOrd="1" destOrd="0" parTransId="{66F4C3EB-6029-49C2-A1CF-B678E13408A6}" sibTransId="{5D645540-DA23-46D8-8070-AF9D04842F6D}"/>
    <dgm:cxn modelId="{09A81868-5686-47CF-AA4E-8DAA5846B4E4}" type="presOf" srcId="{446EC423-D7D9-4899-9FE6-4BACCF236CD5}" destId="{15A44DC7-144A-4AC4-A79F-AEC73DC63003}" srcOrd="0" destOrd="0" presId="urn:microsoft.com/office/officeart/2008/layout/LinedList"/>
    <dgm:cxn modelId="{EA3938B0-25C0-46F2-8869-084B4613646D}" type="presOf" srcId="{92997A8F-907A-48B2-B055-C380517E9DD8}" destId="{B42C111E-3849-4292-B088-8EB6FB12DD14}" srcOrd="0" destOrd="0" presId="urn:microsoft.com/office/officeart/2008/layout/LinedList"/>
    <dgm:cxn modelId="{DEF7CF8D-9E7A-4C58-82CB-6704950B372F}" srcId="{112C9E93-F6D0-464F-85C8-923785569E72}" destId="{9E17753A-0C9B-4466-8B94-48A248E9EA58}" srcOrd="0" destOrd="0" parTransId="{7C918789-81FF-4923-BBED-64F6170CD124}" sibTransId="{398C4F95-5235-4938-B10B-8328687AA008}"/>
    <dgm:cxn modelId="{91033BFD-D58B-43DE-9796-FC06FDDF6378}" type="presOf" srcId="{3B397C61-E4A0-40E6-99B1-DD6DBAFBAA05}" destId="{B0056030-1C6F-4E32-8BD6-21847D72E035}" srcOrd="0" destOrd="0" presId="urn:microsoft.com/office/officeart/2008/layout/LinedList"/>
    <dgm:cxn modelId="{2D4A94A4-606E-4F7C-950A-1835AC980B16}" srcId="{112C9E93-F6D0-464F-85C8-923785569E72}" destId="{92997A8F-907A-48B2-B055-C380517E9DD8}" srcOrd="3" destOrd="0" parTransId="{D440D094-AED0-498D-88FE-4E97100FEFA5}" sibTransId="{97AEE07A-1F7C-4196-AEFC-11DD6AB95892}"/>
    <dgm:cxn modelId="{D5B5DB9E-77B8-4710-A6A1-D6A9160E63F4}" type="presOf" srcId="{39FC88DF-A23A-487B-BEAA-E7DC7335E91F}" destId="{A26222F5-AC3D-4091-BE7C-B5B9BFCB4DA6}" srcOrd="0" destOrd="0" presId="urn:microsoft.com/office/officeart/2008/layout/LinedList"/>
    <dgm:cxn modelId="{CC4C3457-76C1-40D0-9E01-246B551A6BD6}" srcId="{112C9E93-F6D0-464F-85C8-923785569E72}" destId="{31D78FF1-E2A0-4AD6-B19E-6EECAE337C3A}" srcOrd="2" destOrd="0" parTransId="{101F96D8-FA5A-476F-AE47-BAD23423C0FD}" sibTransId="{5CF00B9B-62A5-4E65-A5E2-8FA371F5EBE6}"/>
    <dgm:cxn modelId="{DAED899C-E0D4-4CD4-A3EF-05086BEB6887}" srcId="{112C9E93-F6D0-464F-85C8-923785569E72}" destId="{3B397C61-E4A0-40E6-99B1-DD6DBAFBAA05}" srcOrd="4" destOrd="0" parTransId="{C2EF86D3-22B3-42F0-B8C6-663679E67B85}" sibTransId="{4F2909B4-86BD-4539-B60A-710076FB765F}"/>
    <dgm:cxn modelId="{250CDAF3-4D47-4FBF-B2B8-29516D6E7CEB}" type="presOf" srcId="{9E17753A-0C9B-4466-8B94-48A248E9EA58}" destId="{88A37973-EACF-4C41-9A86-9C9EF493C5D6}" srcOrd="0" destOrd="0" presId="urn:microsoft.com/office/officeart/2008/layout/LinedList"/>
    <dgm:cxn modelId="{3C86A001-1258-431A-BC8A-CC75B4A39052}" type="presOf" srcId="{112C9E93-F6D0-464F-85C8-923785569E72}" destId="{FC5441BC-BA1B-4FF8-8BB1-03EB8534BDD9}" srcOrd="0" destOrd="0" presId="urn:microsoft.com/office/officeart/2008/layout/LinedList"/>
    <dgm:cxn modelId="{4CC42746-3ADA-4C71-AF4E-8094977A6AA2}" srcId="{112C9E93-F6D0-464F-85C8-923785569E72}" destId="{446EC423-D7D9-4899-9FE6-4BACCF236CD5}" srcOrd="5" destOrd="0" parTransId="{BBB2E6D2-EEDA-41C5-A73D-5E3CF7146DFE}" sibTransId="{CBCFFAEA-CD0A-49CB-B813-D07F079195DC}"/>
    <dgm:cxn modelId="{AB638954-C303-464A-A3B8-15F2966BFB2C}" type="presOf" srcId="{31D78FF1-E2A0-4AD6-B19E-6EECAE337C3A}" destId="{5EDE6118-92D1-4D48-95F7-51FAA7484C73}" srcOrd="0" destOrd="0" presId="urn:microsoft.com/office/officeart/2008/layout/LinedList"/>
    <dgm:cxn modelId="{F7769394-1EE9-490E-AEAA-5D1EA48F0E05}" type="presParOf" srcId="{FC5441BC-BA1B-4FF8-8BB1-03EB8534BDD9}" destId="{6E8A1A06-0438-491C-BF95-E3D91EB1C8B2}" srcOrd="0" destOrd="0" presId="urn:microsoft.com/office/officeart/2008/layout/LinedList"/>
    <dgm:cxn modelId="{D0F4A865-CAA2-4630-BEA3-A6A08FA57DD6}" type="presParOf" srcId="{FC5441BC-BA1B-4FF8-8BB1-03EB8534BDD9}" destId="{466C9A69-C0CC-43D2-BF7E-C7618756FFE6}" srcOrd="1" destOrd="0" presId="urn:microsoft.com/office/officeart/2008/layout/LinedList"/>
    <dgm:cxn modelId="{A402A07A-414C-4FC6-B1F2-BE4C711E1647}" type="presParOf" srcId="{466C9A69-C0CC-43D2-BF7E-C7618756FFE6}" destId="{88A37973-EACF-4C41-9A86-9C9EF493C5D6}" srcOrd="0" destOrd="0" presId="urn:microsoft.com/office/officeart/2008/layout/LinedList"/>
    <dgm:cxn modelId="{4570E664-E67C-4A67-86E2-9E1EAD67C1FF}" type="presParOf" srcId="{466C9A69-C0CC-43D2-BF7E-C7618756FFE6}" destId="{74FF5C60-04DD-45C2-9008-C44DE0FED3DE}" srcOrd="1" destOrd="0" presId="urn:microsoft.com/office/officeart/2008/layout/LinedList"/>
    <dgm:cxn modelId="{4728B661-FE27-4254-B361-EE4B48748745}" type="presParOf" srcId="{FC5441BC-BA1B-4FF8-8BB1-03EB8534BDD9}" destId="{7CBA371D-9FD4-4B5F-9D47-4255C6185FC5}" srcOrd="2" destOrd="0" presId="urn:microsoft.com/office/officeart/2008/layout/LinedList"/>
    <dgm:cxn modelId="{697EA5D9-166B-4FD7-BBC5-A54E3A8855B1}" type="presParOf" srcId="{FC5441BC-BA1B-4FF8-8BB1-03EB8534BDD9}" destId="{AB3607C4-C930-4019-B8C3-6BE0113463C2}" srcOrd="3" destOrd="0" presId="urn:microsoft.com/office/officeart/2008/layout/LinedList"/>
    <dgm:cxn modelId="{74C9022C-4B60-43B3-83EA-F4D746326517}" type="presParOf" srcId="{AB3607C4-C930-4019-B8C3-6BE0113463C2}" destId="{A26222F5-AC3D-4091-BE7C-B5B9BFCB4DA6}" srcOrd="0" destOrd="0" presId="urn:microsoft.com/office/officeart/2008/layout/LinedList"/>
    <dgm:cxn modelId="{3DB9FBA9-A0E8-4B1B-A444-440877EAA192}" type="presParOf" srcId="{AB3607C4-C930-4019-B8C3-6BE0113463C2}" destId="{F82FA0D9-F824-463F-90EA-DBCDECA7B6B6}" srcOrd="1" destOrd="0" presId="urn:microsoft.com/office/officeart/2008/layout/LinedList"/>
    <dgm:cxn modelId="{6334E800-04E1-4CB9-A073-6FC51395D726}" type="presParOf" srcId="{FC5441BC-BA1B-4FF8-8BB1-03EB8534BDD9}" destId="{E074B62F-D92F-48F1-B6E5-80C1C5A95F1F}" srcOrd="4" destOrd="0" presId="urn:microsoft.com/office/officeart/2008/layout/LinedList"/>
    <dgm:cxn modelId="{86E156F8-0EA8-46CA-B582-DCB6BAB56CF1}" type="presParOf" srcId="{FC5441BC-BA1B-4FF8-8BB1-03EB8534BDD9}" destId="{7B27BD76-67FD-4CFC-B609-60CBAEFABCFF}" srcOrd="5" destOrd="0" presId="urn:microsoft.com/office/officeart/2008/layout/LinedList"/>
    <dgm:cxn modelId="{4355F0AE-FDE1-4FE2-BFAE-ED8AD5771160}" type="presParOf" srcId="{7B27BD76-67FD-4CFC-B609-60CBAEFABCFF}" destId="{5EDE6118-92D1-4D48-95F7-51FAA7484C73}" srcOrd="0" destOrd="0" presId="urn:microsoft.com/office/officeart/2008/layout/LinedList"/>
    <dgm:cxn modelId="{C8C1A65F-4F8B-4EF7-A18E-AD6F683C4B26}" type="presParOf" srcId="{7B27BD76-67FD-4CFC-B609-60CBAEFABCFF}" destId="{DF65B63F-D928-44A6-9C56-9066E9AEBD20}" srcOrd="1" destOrd="0" presId="urn:microsoft.com/office/officeart/2008/layout/LinedList"/>
    <dgm:cxn modelId="{5249C92C-D9AB-4AB0-B198-E6E779DE530C}" type="presParOf" srcId="{FC5441BC-BA1B-4FF8-8BB1-03EB8534BDD9}" destId="{46D6728F-DF5A-4213-9FFA-7B222105B95A}" srcOrd="6" destOrd="0" presId="urn:microsoft.com/office/officeart/2008/layout/LinedList"/>
    <dgm:cxn modelId="{C94DE4AC-6826-4434-9D07-B9ED1BAF59B7}" type="presParOf" srcId="{FC5441BC-BA1B-4FF8-8BB1-03EB8534BDD9}" destId="{9F983602-D27E-41EB-8332-80C3BF1A5A22}" srcOrd="7" destOrd="0" presId="urn:microsoft.com/office/officeart/2008/layout/LinedList"/>
    <dgm:cxn modelId="{B6238531-5B0D-4D59-BA85-A91B67E481D4}" type="presParOf" srcId="{9F983602-D27E-41EB-8332-80C3BF1A5A22}" destId="{B42C111E-3849-4292-B088-8EB6FB12DD14}" srcOrd="0" destOrd="0" presId="urn:microsoft.com/office/officeart/2008/layout/LinedList"/>
    <dgm:cxn modelId="{E78AA812-0D51-436F-9B2D-75A793481A8F}" type="presParOf" srcId="{9F983602-D27E-41EB-8332-80C3BF1A5A22}" destId="{DC1847BF-CC70-4A75-A472-4D0D5795C986}" srcOrd="1" destOrd="0" presId="urn:microsoft.com/office/officeart/2008/layout/LinedList"/>
    <dgm:cxn modelId="{CEFC6679-2EAD-4E58-99E3-949079E15E34}" type="presParOf" srcId="{FC5441BC-BA1B-4FF8-8BB1-03EB8534BDD9}" destId="{5C4625EE-80CC-477C-B61D-1B70A259FA43}" srcOrd="8" destOrd="0" presId="urn:microsoft.com/office/officeart/2008/layout/LinedList"/>
    <dgm:cxn modelId="{8C69DBBC-43DF-44BB-91E8-ECB56B7F316D}" type="presParOf" srcId="{FC5441BC-BA1B-4FF8-8BB1-03EB8534BDD9}" destId="{C089C1C2-F030-41B3-AAD2-FDFB639902C2}" srcOrd="9" destOrd="0" presId="urn:microsoft.com/office/officeart/2008/layout/LinedList"/>
    <dgm:cxn modelId="{851A4CF4-A38F-4982-93BD-D1DBAE9AE5E2}" type="presParOf" srcId="{C089C1C2-F030-41B3-AAD2-FDFB639902C2}" destId="{B0056030-1C6F-4E32-8BD6-21847D72E035}" srcOrd="0" destOrd="0" presId="urn:microsoft.com/office/officeart/2008/layout/LinedList"/>
    <dgm:cxn modelId="{CC6BB6F0-3B3F-4D44-AB18-DADCCFA12EBB}" type="presParOf" srcId="{C089C1C2-F030-41B3-AAD2-FDFB639902C2}" destId="{8982AB94-A446-4D33-88B3-67195CD0F324}" srcOrd="1" destOrd="0" presId="urn:microsoft.com/office/officeart/2008/layout/LinedList"/>
    <dgm:cxn modelId="{3AF8696C-C6E7-415E-BD41-6ED658141E24}" type="presParOf" srcId="{FC5441BC-BA1B-4FF8-8BB1-03EB8534BDD9}" destId="{E2D0E34A-65BA-44D0-B17B-49A9F3535047}" srcOrd="10" destOrd="0" presId="urn:microsoft.com/office/officeart/2008/layout/LinedList"/>
    <dgm:cxn modelId="{52E435E2-79F9-4D58-800B-44963780A57F}" type="presParOf" srcId="{FC5441BC-BA1B-4FF8-8BB1-03EB8534BDD9}" destId="{0AB672B5-95AE-4F77-8A6D-78AE2DB580A6}" srcOrd="11" destOrd="0" presId="urn:microsoft.com/office/officeart/2008/layout/LinedList"/>
    <dgm:cxn modelId="{1623F712-16E6-4D2C-8DC9-1ED6A409C0D9}" type="presParOf" srcId="{0AB672B5-95AE-4F77-8A6D-78AE2DB580A6}" destId="{15A44DC7-144A-4AC4-A79F-AEC73DC63003}" srcOrd="0" destOrd="0" presId="urn:microsoft.com/office/officeart/2008/layout/LinedList"/>
    <dgm:cxn modelId="{E7AF17EB-2929-4917-8782-3ED0C5D6E03C}" type="presParOf" srcId="{0AB672B5-95AE-4F77-8A6D-78AE2DB580A6}" destId="{19FC670B-E4DE-435D-A48C-A30BE7348A0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B43164-5B84-41CD-9D22-CC5A1FEE3CE1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0BF2C1-8C14-414D-91CE-4523FDDA315F}">
      <dgm:prSet/>
      <dgm:spPr/>
      <dgm:t>
        <a:bodyPr/>
        <a:lstStyle/>
        <a:p>
          <a:r>
            <a:rPr lang="en-US"/>
            <a:t>Complete</a:t>
          </a:r>
        </a:p>
      </dgm:t>
    </dgm:pt>
    <dgm:pt modelId="{539480E2-169C-42B8-B1B3-6EB6D1E29A71}" type="parTrans" cxnId="{85E49FD8-A487-4B64-B85E-DC07750D5068}">
      <dgm:prSet/>
      <dgm:spPr/>
      <dgm:t>
        <a:bodyPr/>
        <a:lstStyle/>
        <a:p>
          <a:endParaRPr lang="en-US"/>
        </a:p>
      </dgm:t>
    </dgm:pt>
    <dgm:pt modelId="{49D256BD-1088-40C2-A178-74F22B5AAECB}" type="sibTrans" cxnId="{85E49FD8-A487-4B64-B85E-DC07750D5068}">
      <dgm:prSet/>
      <dgm:spPr/>
      <dgm:t>
        <a:bodyPr/>
        <a:lstStyle/>
        <a:p>
          <a:endParaRPr lang="en-US"/>
        </a:p>
      </dgm:t>
    </dgm:pt>
    <dgm:pt modelId="{A0A4D908-6888-4C58-9ABB-9FE6FEBED381}">
      <dgm:prSet/>
      <dgm:spPr/>
      <dgm:t>
        <a:bodyPr/>
        <a:lstStyle/>
        <a:p>
          <a:r>
            <a:rPr lang="en-US"/>
            <a:t>Complete vacuum-assisted birth in the majority of cases with a maximum of three pulls to bring the fetal head on to the perineum. Three additional gentle pulls can be used to ease the head out of the perineum.</a:t>
          </a:r>
        </a:p>
      </dgm:t>
    </dgm:pt>
    <dgm:pt modelId="{92063289-F223-4FDA-A500-6881DDC87617}" type="parTrans" cxnId="{A7EF0926-7372-497E-838B-D2DE8A253B06}">
      <dgm:prSet/>
      <dgm:spPr/>
      <dgm:t>
        <a:bodyPr/>
        <a:lstStyle/>
        <a:p>
          <a:endParaRPr lang="en-US"/>
        </a:p>
      </dgm:t>
    </dgm:pt>
    <dgm:pt modelId="{DBF6F7FB-861D-409A-8822-681D7B121A85}" type="sibTrans" cxnId="{A7EF0926-7372-497E-838B-D2DE8A253B06}">
      <dgm:prSet/>
      <dgm:spPr/>
      <dgm:t>
        <a:bodyPr/>
        <a:lstStyle/>
        <a:p>
          <a:endParaRPr lang="en-US"/>
        </a:p>
      </dgm:t>
    </dgm:pt>
    <dgm:pt modelId="{01979953-627D-46E0-B6DC-63CCB978BF7F}">
      <dgm:prSet/>
      <dgm:spPr/>
      <dgm:t>
        <a:bodyPr/>
        <a:lstStyle/>
        <a:p>
          <a:r>
            <a:rPr lang="en-US"/>
            <a:t>Consider</a:t>
          </a:r>
        </a:p>
      </dgm:t>
    </dgm:pt>
    <dgm:pt modelId="{89804672-8FD0-494D-B028-AA505FD8C021}" type="parTrans" cxnId="{E880D668-E6C9-4852-96BD-3DC93CCEDDAD}">
      <dgm:prSet/>
      <dgm:spPr/>
      <dgm:t>
        <a:bodyPr/>
        <a:lstStyle/>
        <a:p>
          <a:endParaRPr lang="en-US"/>
        </a:p>
      </dgm:t>
    </dgm:pt>
    <dgm:pt modelId="{9AC830D5-467C-457C-8450-C62B9DABF5E0}" type="sibTrans" cxnId="{E880D668-E6C9-4852-96BD-3DC93CCEDDAD}">
      <dgm:prSet/>
      <dgm:spPr/>
      <dgm:t>
        <a:bodyPr/>
        <a:lstStyle/>
        <a:p>
          <a:endParaRPr lang="en-US"/>
        </a:p>
      </dgm:t>
    </dgm:pt>
    <dgm:pt modelId="{16E2B17E-E912-44F8-A278-1B58888EE09B}">
      <dgm:prSet/>
      <dgm:spPr/>
      <dgm:t>
        <a:bodyPr/>
        <a:lstStyle/>
        <a:p>
          <a:r>
            <a:rPr lang="en-US"/>
            <a:t>IF minimal descent with two first pulls, consider suboptimal application, fetal position or CPD. If less experienced seek second opinion</a:t>
          </a:r>
        </a:p>
      </dgm:t>
    </dgm:pt>
    <dgm:pt modelId="{E061389F-DD88-4B29-A2E2-CA92784849C3}" type="parTrans" cxnId="{6DFD468E-7783-4315-A6BF-EE972EEBB365}">
      <dgm:prSet/>
      <dgm:spPr/>
      <dgm:t>
        <a:bodyPr/>
        <a:lstStyle/>
        <a:p>
          <a:endParaRPr lang="en-US"/>
        </a:p>
      </dgm:t>
    </dgm:pt>
    <dgm:pt modelId="{63BBB9C4-D54A-4CA2-8890-6F6E0572BC96}" type="sibTrans" cxnId="{6DFD468E-7783-4315-A6BF-EE972EEBB365}">
      <dgm:prSet/>
      <dgm:spPr/>
      <dgm:t>
        <a:bodyPr/>
        <a:lstStyle/>
        <a:p>
          <a:endParaRPr lang="en-US"/>
        </a:p>
      </dgm:t>
    </dgm:pt>
    <dgm:pt modelId="{6482131F-3336-41A8-915A-D97C6C9C8007}">
      <dgm:prSet/>
      <dgm:spPr/>
      <dgm:t>
        <a:bodyPr/>
        <a:lstStyle/>
        <a:p>
          <a:r>
            <a:rPr lang="en-US"/>
            <a:t>Discontinue</a:t>
          </a:r>
        </a:p>
      </dgm:t>
    </dgm:pt>
    <dgm:pt modelId="{AD2238A9-8DE8-4C74-A37D-BEE0A152AC88}" type="parTrans" cxnId="{D7E5BB33-415B-4B8A-A41C-BE2C7D301A2D}">
      <dgm:prSet/>
      <dgm:spPr/>
      <dgm:t>
        <a:bodyPr/>
        <a:lstStyle/>
        <a:p>
          <a:endParaRPr lang="en-US"/>
        </a:p>
      </dgm:t>
    </dgm:pt>
    <dgm:pt modelId="{8360F14E-589B-418C-9007-9383060F5245}" type="sibTrans" cxnId="{D7E5BB33-415B-4B8A-A41C-BE2C7D301A2D}">
      <dgm:prSet/>
      <dgm:spPr/>
      <dgm:t>
        <a:bodyPr/>
        <a:lstStyle/>
        <a:p>
          <a:endParaRPr lang="en-US"/>
        </a:p>
      </dgm:t>
    </dgm:pt>
    <dgm:pt modelId="{7C8BC7DE-F2FA-4868-B066-0B22D1A3F148}">
      <dgm:prSet/>
      <dgm:spPr/>
      <dgm:t>
        <a:bodyPr/>
        <a:lstStyle/>
        <a:p>
          <a:r>
            <a:rPr lang="en-US"/>
            <a:t>Discontinue vacuum-assisted birth where there is no evidence of progressive descent with moderate traction during each pull of a correctly applied instrument by an experienced operator.</a:t>
          </a:r>
        </a:p>
      </dgm:t>
    </dgm:pt>
    <dgm:pt modelId="{4495E572-8E11-496B-9BBC-B5448CE5023F}" type="parTrans" cxnId="{E8627AD2-3DF6-45F1-A697-EF19564EC35B}">
      <dgm:prSet/>
      <dgm:spPr/>
      <dgm:t>
        <a:bodyPr/>
        <a:lstStyle/>
        <a:p>
          <a:endParaRPr lang="en-US"/>
        </a:p>
      </dgm:t>
    </dgm:pt>
    <dgm:pt modelId="{CD44661F-0607-49D7-BEBE-F05AA3909AB5}" type="sibTrans" cxnId="{E8627AD2-3DF6-45F1-A697-EF19564EC35B}">
      <dgm:prSet/>
      <dgm:spPr/>
      <dgm:t>
        <a:bodyPr/>
        <a:lstStyle/>
        <a:p>
          <a:endParaRPr lang="en-US"/>
        </a:p>
      </dgm:t>
    </dgm:pt>
    <dgm:pt modelId="{B9758714-265D-41E5-B011-DCF543A49E63}">
      <dgm:prSet/>
      <dgm:spPr/>
      <dgm:t>
        <a:bodyPr/>
        <a:lstStyle/>
        <a:p>
          <a:r>
            <a:rPr lang="en-US"/>
            <a:t>Discontinue</a:t>
          </a:r>
        </a:p>
      </dgm:t>
    </dgm:pt>
    <dgm:pt modelId="{F0562C80-9097-4AD2-89DB-D6DE79C8FEF9}" type="parTrans" cxnId="{47F6A0A6-054D-44A3-8254-D1012D075F60}">
      <dgm:prSet/>
      <dgm:spPr/>
      <dgm:t>
        <a:bodyPr/>
        <a:lstStyle/>
        <a:p>
          <a:endParaRPr lang="en-US"/>
        </a:p>
      </dgm:t>
    </dgm:pt>
    <dgm:pt modelId="{9243C5CB-4C18-4DA3-9182-0E02BE8A67D9}" type="sibTrans" cxnId="{47F6A0A6-054D-44A3-8254-D1012D075F60}">
      <dgm:prSet/>
      <dgm:spPr/>
      <dgm:t>
        <a:bodyPr/>
        <a:lstStyle/>
        <a:p>
          <a:endParaRPr lang="en-US"/>
        </a:p>
      </dgm:t>
    </dgm:pt>
    <dgm:pt modelId="{C8C4E582-996C-4B55-8CD5-2282F102BE8F}">
      <dgm:prSet/>
      <dgm:spPr/>
      <dgm:t>
        <a:bodyPr/>
        <a:lstStyle/>
        <a:p>
          <a:r>
            <a:rPr lang="en-US"/>
            <a:t>Discontinue vacuum after two pop offs. If less experienced seek senior help after one.</a:t>
          </a:r>
        </a:p>
      </dgm:t>
    </dgm:pt>
    <dgm:pt modelId="{0AD4A1B7-CE38-498B-A86D-C95729BD90CD}" type="parTrans" cxnId="{01A1642D-26D1-494F-A223-4F272E38542D}">
      <dgm:prSet/>
      <dgm:spPr/>
      <dgm:t>
        <a:bodyPr/>
        <a:lstStyle/>
        <a:p>
          <a:endParaRPr lang="en-US"/>
        </a:p>
      </dgm:t>
    </dgm:pt>
    <dgm:pt modelId="{116B2621-E58C-499A-AAFE-498A7528BE79}" type="sibTrans" cxnId="{01A1642D-26D1-494F-A223-4F272E38542D}">
      <dgm:prSet/>
      <dgm:spPr/>
      <dgm:t>
        <a:bodyPr/>
        <a:lstStyle/>
        <a:p>
          <a:endParaRPr lang="en-US"/>
        </a:p>
      </dgm:t>
    </dgm:pt>
    <dgm:pt modelId="{E071F0EF-2744-4D83-892D-3FD269D1F65D}" type="pres">
      <dgm:prSet presAssocID="{B7B43164-5B84-41CD-9D22-CC5A1FEE3C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0A9FA9-FC8A-451B-8191-DEE0076C8332}" type="pres">
      <dgm:prSet presAssocID="{6B0BF2C1-8C14-414D-91CE-4523FDDA315F}" presName="composite" presStyleCnt="0"/>
      <dgm:spPr/>
    </dgm:pt>
    <dgm:pt modelId="{56E44F2F-41C9-48EA-A7A7-D8ECABEB3419}" type="pres">
      <dgm:prSet presAssocID="{6B0BF2C1-8C14-414D-91CE-4523FDDA315F}" presName="parTx" presStyleLbl="alignNode1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D7305C9-B8FB-4282-8350-E5DBF7058D60}" type="pres">
      <dgm:prSet presAssocID="{6B0BF2C1-8C14-414D-91CE-4523FDDA315F}" presName="desTx" presStyleLbl="alignAccFollowNode1" presStyleIdx="0" presStyleCnt="4">
        <dgm:presLayoutVars/>
      </dgm:prSet>
      <dgm:spPr/>
      <dgm:t>
        <a:bodyPr/>
        <a:lstStyle/>
        <a:p>
          <a:endParaRPr lang="en-US"/>
        </a:p>
      </dgm:t>
    </dgm:pt>
    <dgm:pt modelId="{929A35CE-FA97-4374-B7BE-BD99B09099C6}" type="pres">
      <dgm:prSet presAssocID="{49D256BD-1088-40C2-A178-74F22B5AAECB}" presName="space" presStyleCnt="0"/>
      <dgm:spPr/>
    </dgm:pt>
    <dgm:pt modelId="{46112875-9B87-4A6D-B2B8-B4410E8A92C9}" type="pres">
      <dgm:prSet presAssocID="{01979953-627D-46E0-B6DC-63CCB978BF7F}" presName="composite" presStyleCnt="0"/>
      <dgm:spPr/>
    </dgm:pt>
    <dgm:pt modelId="{F2540006-8820-4A2A-ADB9-AC52C3B8487C}" type="pres">
      <dgm:prSet presAssocID="{01979953-627D-46E0-B6DC-63CCB978BF7F}" presName="parTx" presStyleLbl="alignNode1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4E41FEF-9D15-4217-968D-68D6EBCE77CB}" type="pres">
      <dgm:prSet presAssocID="{01979953-627D-46E0-B6DC-63CCB978BF7F}" presName="desTx" presStyleLbl="alignAccFollowNode1" presStyleIdx="1" presStyleCnt="4">
        <dgm:presLayoutVars/>
      </dgm:prSet>
      <dgm:spPr/>
      <dgm:t>
        <a:bodyPr/>
        <a:lstStyle/>
        <a:p>
          <a:endParaRPr lang="en-US"/>
        </a:p>
      </dgm:t>
    </dgm:pt>
    <dgm:pt modelId="{B937318C-9F0A-409D-BD70-1A13C0715F9D}" type="pres">
      <dgm:prSet presAssocID="{9AC830D5-467C-457C-8450-C62B9DABF5E0}" presName="space" presStyleCnt="0"/>
      <dgm:spPr/>
    </dgm:pt>
    <dgm:pt modelId="{19E6C40D-B0E4-420A-B334-1684D4653674}" type="pres">
      <dgm:prSet presAssocID="{6482131F-3336-41A8-915A-D97C6C9C8007}" presName="composite" presStyleCnt="0"/>
      <dgm:spPr/>
    </dgm:pt>
    <dgm:pt modelId="{14C0FE18-93AC-4F99-AB40-5A70EF2622F2}" type="pres">
      <dgm:prSet presAssocID="{6482131F-3336-41A8-915A-D97C6C9C8007}" presName="parTx" presStyleLbl="alignNode1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9807C9C-5DC0-4879-B180-A84D866882C9}" type="pres">
      <dgm:prSet presAssocID="{6482131F-3336-41A8-915A-D97C6C9C8007}" presName="desTx" presStyleLbl="alignAccFollowNode1" presStyleIdx="2" presStyleCnt="4">
        <dgm:presLayoutVars/>
      </dgm:prSet>
      <dgm:spPr/>
      <dgm:t>
        <a:bodyPr/>
        <a:lstStyle/>
        <a:p>
          <a:endParaRPr lang="en-US"/>
        </a:p>
      </dgm:t>
    </dgm:pt>
    <dgm:pt modelId="{626FF268-7804-4898-BF34-EB082109A5F6}" type="pres">
      <dgm:prSet presAssocID="{8360F14E-589B-418C-9007-9383060F5245}" presName="space" presStyleCnt="0"/>
      <dgm:spPr/>
    </dgm:pt>
    <dgm:pt modelId="{4EFDAB93-49FD-4148-A5CF-BE690A00ED2C}" type="pres">
      <dgm:prSet presAssocID="{B9758714-265D-41E5-B011-DCF543A49E63}" presName="composite" presStyleCnt="0"/>
      <dgm:spPr/>
    </dgm:pt>
    <dgm:pt modelId="{EEC3E153-7E6F-436F-879C-BCEBF0D83CD4}" type="pres">
      <dgm:prSet presAssocID="{B9758714-265D-41E5-B011-DCF543A49E63}" presName="parTx" presStyleLbl="alignNode1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0518819-0361-4F7B-89F7-06A5AAEC12AC}" type="pres">
      <dgm:prSet presAssocID="{B9758714-265D-41E5-B011-DCF543A49E63}" presName="desTx" presStyleLbl="alignAccFollowNode1" presStyleIdx="3" presStyleCnt="4">
        <dgm:presLayoutVars/>
      </dgm:prSet>
      <dgm:spPr/>
      <dgm:t>
        <a:bodyPr/>
        <a:lstStyle/>
        <a:p>
          <a:endParaRPr lang="en-US"/>
        </a:p>
      </dgm:t>
    </dgm:pt>
  </dgm:ptLst>
  <dgm:cxnLst>
    <dgm:cxn modelId="{47F6A0A6-054D-44A3-8254-D1012D075F60}" srcId="{B7B43164-5B84-41CD-9D22-CC5A1FEE3CE1}" destId="{B9758714-265D-41E5-B011-DCF543A49E63}" srcOrd="3" destOrd="0" parTransId="{F0562C80-9097-4AD2-89DB-D6DE79C8FEF9}" sibTransId="{9243C5CB-4C18-4DA3-9182-0E02BE8A67D9}"/>
    <dgm:cxn modelId="{85E49FD8-A487-4B64-B85E-DC07750D5068}" srcId="{B7B43164-5B84-41CD-9D22-CC5A1FEE3CE1}" destId="{6B0BF2C1-8C14-414D-91CE-4523FDDA315F}" srcOrd="0" destOrd="0" parTransId="{539480E2-169C-42B8-B1B3-6EB6D1E29A71}" sibTransId="{49D256BD-1088-40C2-A178-74F22B5AAECB}"/>
    <dgm:cxn modelId="{E8627AD2-3DF6-45F1-A697-EF19564EC35B}" srcId="{6482131F-3336-41A8-915A-D97C6C9C8007}" destId="{7C8BC7DE-F2FA-4868-B066-0B22D1A3F148}" srcOrd="0" destOrd="0" parTransId="{4495E572-8E11-496B-9BBC-B5448CE5023F}" sibTransId="{CD44661F-0607-49D7-BEBE-F05AA3909AB5}"/>
    <dgm:cxn modelId="{01A1642D-26D1-494F-A223-4F272E38542D}" srcId="{B9758714-265D-41E5-B011-DCF543A49E63}" destId="{C8C4E582-996C-4B55-8CD5-2282F102BE8F}" srcOrd="0" destOrd="0" parTransId="{0AD4A1B7-CE38-498B-A86D-C95729BD90CD}" sibTransId="{116B2621-E58C-499A-AAFE-498A7528BE79}"/>
    <dgm:cxn modelId="{E880D668-E6C9-4852-96BD-3DC93CCEDDAD}" srcId="{B7B43164-5B84-41CD-9D22-CC5A1FEE3CE1}" destId="{01979953-627D-46E0-B6DC-63CCB978BF7F}" srcOrd="1" destOrd="0" parTransId="{89804672-8FD0-494D-B028-AA505FD8C021}" sibTransId="{9AC830D5-467C-457C-8450-C62B9DABF5E0}"/>
    <dgm:cxn modelId="{6DFD468E-7783-4315-A6BF-EE972EEBB365}" srcId="{01979953-627D-46E0-B6DC-63CCB978BF7F}" destId="{16E2B17E-E912-44F8-A278-1B58888EE09B}" srcOrd="0" destOrd="0" parTransId="{E061389F-DD88-4B29-A2E2-CA92784849C3}" sibTransId="{63BBB9C4-D54A-4CA2-8890-6F6E0572BC96}"/>
    <dgm:cxn modelId="{C8E32B3C-FABC-4F42-BC3C-B8AE0B10A747}" type="presOf" srcId="{C8C4E582-996C-4B55-8CD5-2282F102BE8F}" destId="{00518819-0361-4F7B-89F7-06A5AAEC12AC}" srcOrd="0" destOrd="0" presId="urn:microsoft.com/office/officeart/2016/7/layout/HorizontalActionList"/>
    <dgm:cxn modelId="{EFE725D8-6353-466A-BFE3-345B4307D2C2}" type="presOf" srcId="{A0A4D908-6888-4C58-9ABB-9FE6FEBED381}" destId="{3D7305C9-B8FB-4282-8350-E5DBF7058D60}" srcOrd="0" destOrd="0" presId="urn:microsoft.com/office/officeart/2016/7/layout/HorizontalActionList"/>
    <dgm:cxn modelId="{1231B772-280F-4111-A8FC-063B88B9EDFF}" type="presOf" srcId="{6B0BF2C1-8C14-414D-91CE-4523FDDA315F}" destId="{56E44F2F-41C9-48EA-A7A7-D8ECABEB3419}" srcOrd="0" destOrd="0" presId="urn:microsoft.com/office/officeart/2016/7/layout/HorizontalActionList"/>
    <dgm:cxn modelId="{7301C523-685B-43F0-8190-7876F74E91F2}" type="presOf" srcId="{B7B43164-5B84-41CD-9D22-CC5A1FEE3CE1}" destId="{E071F0EF-2744-4D83-892D-3FD269D1F65D}" srcOrd="0" destOrd="0" presId="urn:microsoft.com/office/officeart/2016/7/layout/HorizontalActionList"/>
    <dgm:cxn modelId="{DA963C4C-E0AD-4C15-B449-EAF61A195E76}" type="presOf" srcId="{6482131F-3336-41A8-915A-D97C6C9C8007}" destId="{14C0FE18-93AC-4F99-AB40-5A70EF2622F2}" srcOrd="0" destOrd="0" presId="urn:microsoft.com/office/officeart/2016/7/layout/HorizontalActionList"/>
    <dgm:cxn modelId="{D713FD6A-56C1-4567-B551-2E050EAB7FDD}" type="presOf" srcId="{7C8BC7DE-F2FA-4868-B066-0B22D1A3F148}" destId="{E9807C9C-5DC0-4879-B180-A84D866882C9}" srcOrd="0" destOrd="0" presId="urn:microsoft.com/office/officeart/2016/7/layout/HorizontalActionList"/>
    <dgm:cxn modelId="{5E12ACB9-FE83-4CAA-9F98-313B61D04115}" type="presOf" srcId="{16E2B17E-E912-44F8-A278-1B58888EE09B}" destId="{34E41FEF-9D15-4217-968D-68D6EBCE77CB}" srcOrd="0" destOrd="0" presId="urn:microsoft.com/office/officeart/2016/7/layout/HorizontalActionList"/>
    <dgm:cxn modelId="{A7EF0926-7372-497E-838B-D2DE8A253B06}" srcId="{6B0BF2C1-8C14-414D-91CE-4523FDDA315F}" destId="{A0A4D908-6888-4C58-9ABB-9FE6FEBED381}" srcOrd="0" destOrd="0" parTransId="{92063289-F223-4FDA-A500-6881DDC87617}" sibTransId="{DBF6F7FB-861D-409A-8822-681D7B121A85}"/>
    <dgm:cxn modelId="{67A7321B-5598-4848-B728-157524F117CC}" type="presOf" srcId="{01979953-627D-46E0-B6DC-63CCB978BF7F}" destId="{F2540006-8820-4A2A-ADB9-AC52C3B8487C}" srcOrd="0" destOrd="0" presId="urn:microsoft.com/office/officeart/2016/7/layout/HorizontalActionList"/>
    <dgm:cxn modelId="{8D5C9639-C340-4BA0-9F22-0030E49A8497}" type="presOf" srcId="{B9758714-265D-41E5-B011-DCF543A49E63}" destId="{EEC3E153-7E6F-436F-879C-BCEBF0D83CD4}" srcOrd="0" destOrd="0" presId="urn:microsoft.com/office/officeart/2016/7/layout/HorizontalActionList"/>
    <dgm:cxn modelId="{D7E5BB33-415B-4B8A-A41C-BE2C7D301A2D}" srcId="{B7B43164-5B84-41CD-9D22-CC5A1FEE3CE1}" destId="{6482131F-3336-41A8-915A-D97C6C9C8007}" srcOrd="2" destOrd="0" parTransId="{AD2238A9-8DE8-4C74-A37D-BEE0A152AC88}" sibTransId="{8360F14E-589B-418C-9007-9383060F5245}"/>
    <dgm:cxn modelId="{D7282799-5BD7-4B66-BD57-DB61A866DF8C}" type="presParOf" srcId="{E071F0EF-2744-4D83-892D-3FD269D1F65D}" destId="{E50A9FA9-FC8A-451B-8191-DEE0076C8332}" srcOrd="0" destOrd="0" presId="urn:microsoft.com/office/officeart/2016/7/layout/HorizontalActionList"/>
    <dgm:cxn modelId="{32CDC91B-EA27-4178-909F-A117790C356B}" type="presParOf" srcId="{E50A9FA9-FC8A-451B-8191-DEE0076C8332}" destId="{56E44F2F-41C9-48EA-A7A7-D8ECABEB3419}" srcOrd="0" destOrd="0" presId="urn:microsoft.com/office/officeart/2016/7/layout/HorizontalActionList"/>
    <dgm:cxn modelId="{3B84B834-C991-4769-BF42-F84BB698A8AC}" type="presParOf" srcId="{E50A9FA9-FC8A-451B-8191-DEE0076C8332}" destId="{3D7305C9-B8FB-4282-8350-E5DBF7058D60}" srcOrd="1" destOrd="0" presId="urn:microsoft.com/office/officeart/2016/7/layout/HorizontalActionList"/>
    <dgm:cxn modelId="{75B78739-B06C-4619-993A-0883572AD705}" type="presParOf" srcId="{E071F0EF-2744-4D83-892D-3FD269D1F65D}" destId="{929A35CE-FA97-4374-B7BE-BD99B09099C6}" srcOrd="1" destOrd="0" presId="urn:microsoft.com/office/officeart/2016/7/layout/HorizontalActionList"/>
    <dgm:cxn modelId="{C4969536-88E9-410A-9BEF-D7CB90C38406}" type="presParOf" srcId="{E071F0EF-2744-4D83-892D-3FD269D1F65D}" destId="{46112875-9B87-4A6D-B2B8-B4410E8A92C9}" srcOrd="2" destOrd="0" presId="urn:microsoft.com/office/officeart/2016/7/layout/HorizontalActionList"/>
    <dgm:cxn modelId="{F26F787E-5ECC-44B4-8200-22B7D7F412B8}" type="presParOf" srcId="{46112875-9B87-4A6D-B2B8-B4410E8A92C9}" destId="{F2540006-8820-4A2A-ADB9-AC52C3B8487C}" srcOrd="0" destOrd="0" presId="urn:microsoft.com/office/officeart/2016/7/layout/HorizontalActionList"/>
    <dgm:cxn modelId="{67DBCE85-1C2E-41C1-AD45-C000F6B2207D}" type="presParOf" srcId="{46112875-9B87-4A6D-B2B8-B4410E8A92C9}" destId="{34E41FEF-9D15-4217-968D-68D6EBCE77CB}" srcOrd="1" destOrd="0" presId="urn:microsoft.com/office/officeart/2016/7/layout/HorizontalActionList"/>
    <dgm:cxn modelId="{A8568579-9066-41D7-9164-46F2E89F34F5}" type="presParOf" srcId="{E071F0EF-2744-4D83-892D-3FD269D1F65D}" destId="{B937318C-9F0A-409D-BD70-1A13C0715F9D}" srcOrd="3" destOrd="0" presId="urn:microsoft.com/office/officeart/2016/7/layout/HorizontalActionList"/>
    <dgm:cxn modelId="{7059D56D-EE79-4C9B-B0F2-99F222E3C25B}" type="presParOf" srcId="{E071F0EF-2744-4D83-892D-3FD269D1F65D}" destId="{19E6C40D-B0E4-420A-B334-1684D4653674}" srcOrd="4" destOrd="0" presId="urn:microsoft.com/office/officeart/2016/7/layout/HorizontalActionList"/>
    <dgm:cxn modelId="{AE2D7424-411D-4949-A43D-43E511A2F733}" type="presParOf" srcId="{19E6C40D-B0E4-420A-B334-1684D4653674}" destId="{14C0FE18-93AC-4F99-AB40-5A70EF2622F2}" srcOrd="0" destOrd="0" presId="urn:microsoft.com/office/officeart/2016/7/layout/HorizontalActionList"/>
    <dgm:cxn modelId="{422DB0D1-E4AD-45A9-BE31-7F40C223BA26}" type="presParOf" srcId="{19E6C40D-B0E4-420A-B334-1684D4653674}" destId="{E9807C9C-5DC0-4879-B180-A84D866882C9}" srcOrd="1" destOrd="0" presId="urn:microsoft.com/office/officeart/2016/7/layout/HorizontalActionList"/>
    <dgm:cxn modelId="{652C0D14-1562-45BA-9AE0-8B3AC355C49B}" type="presParOf" srcId="{E071F0EF-2744-4D83-892D-3FD269D1F65D}" destId="{626FF268-7804-4898-BF34-EB082109A5F6}" srcOrd="5" destOrd="0" presId="urn:microsoft.com/office/officeart/2016/7/layout/HorizontalActionList"/>
    <dgm:cxn modelId="{3DB968CA-6758-4F04-9C29-EB321DF901A4}" type="presParOf" srcId="{E071F0EF-2744-4D83-892D-3FD269D1F65D}" destId="{4EFDAB93-49FD-4148-A5CF-BE690A00ED2C}" srcOrd="6" destOrd="0" presId="urn:microsoft.com/office/officeart/2016/7/layout/HorizontalActionList"/>
    <dgm:cxn modelId="{74258F70-672D-4E39-A406-91EFB4CE4D99}" type="presParOf" srcId="{4EFDAB93-49FD-4148-A5CF-BE690A00ED2C}" destId="{EEC3E153-7E6F-436F-879C-BCEBF0D83CD4}" srcOrd="0" destOrd="0" presId="urn:microsoft.com/office/officeart/2016/7/layout/HorizontalActionList"/>
    <dgm:cxn modelId="{6DF399B0-A6CA-4F59-B686-6E9CE17C96CA}" type="presParOf" srcId="{4EFDAB93-49FD-4148-A5CF-BE690A00ED2C}" destId="{00518819-0361-4F7B-89F7-06A5AAEC12AC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8F293B-6BA4-460D-AE11-EDE1D60C1F06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24E3178-9478-41D0-87AC-C680007815FA}">
      <dgm:prSet/>
      <dgm:spPr/>
      <dgm:t>
        <a:bodyPr/>
        <a:lstStyle/>
        <a:p>
          <a:r>
            <a:rPr lang="en-US"/>
            <a:t>Discontinue</a:t>
          </a:r>
        </a:p>
      </dgm:t>
    </dgm:pt>
    <dgm:pt modelId="{9916F6DE-A804-4E04-8728-5D79E2A81B4F}" type="parTrans" cxnId="{39C43C73-4CD2-4E22-B51F-72D050CC7567}">
      <dgm:prSet/>
      <dgm:spPr/>
      <dgm:t>
        <a:bodyPr/>
        <a:lstStyle/>
        <a:p>
          <a:endParaRPr lang="en-US"/>
        </a:p>
      </dgm:t>
    </dgm:pt>
    <dgm:pt modelId="{BBECFE60-F480-4672-AFAD-4359EAE73B8A}" type="sibTrans" cxnId="{39C43C73-4CD2-4E22-B51F-72D050CC7567}">
      <dgm:prSet/>
      <dgm:spPr/>
      <dgm:t>
        <a:bodyPr/>
        <a:lstStyle/>
        <a:p>
          <a:endParaRPr lang="en-US"/>
        </a:p>
      </dgm:t>
    </dgm:pt>
    <dgm:pt modelId="{75CE7C49-AD6F-44F9-94FA-5A8AE10037DA}">
      <dgm:prSet/>
      <dgm:spPr/>
      <dgm:t>
        <a:bodyPr/>
        <a:lstStyle/>
        <a:p>
          <a:r>
            <a:rPr lang="en-US"/>
            <a:t>Discontinue attempted forceps when forceps cannot be applied easily, handles do not approximate easily or if there is a lack of progressive descent with moderate traction.</a:t>
          </a:r>
        </a:p>
      </dgm:t>
    </dgm:pt>
    <dgm:pt modelId="{B67B5AE7-EEC5-47D2-B774-FF0B16558866}" type="parTrans" cxnId="{821C32D2-CB24-42E8-B739-AF3F39AC5AB5}">
      <dgm:prSet/>
      <dgm:spPr/>
      <dgm:t>
        <a:bodyPr/>
        <a:lstStyle/>
        <a:p>
          <a:endParaRPr lang="en-US"/>
        </a:p>
      </dgm:t>
    </dgm:pt>
    <dgm:pt modelId="{74BEF2C6-D1B2-4434-9BAA-9F3DE56157B1}" type="sibTrans" cxnId="{821C32D2-CB24-42E8-B739-AF3F39AC5AB5}">
      <dgm:prSet/>
      <dgm:spPr/>
      <dgm:t>
        <a:bodyPr/>
        <a:lstStyle/>
        <a:p>
          <a:endParaRPr lang="en-US"/>
        </a:p>
      </dgm:t>
    </dgm:pt>
    <dgm:pt modelId="{E433C207-BA1E-4CDF-96BA-690D75EA2EE3}">
      <dgm:prSet/>
      <dgm:spPr/>
      <dgm:t>
        <a:bodyPr/>
        <a:lstStyle/>
        <a:p>
          <a:r>
            <a:rPr lang="en-US"/>
            <a:t>Discontinue</a:t>
          </a:r>
        </a:p>
      </dgm:t>
    </dgm:pt>
    <dgm:pt modelId="{E328B5D0-7A18-4551-A159-EC2CDBDD208F}" type="parTrans" cxnId="{21434055-DB49-4515-842F-AE07B203B8F3}">
      <dgm:prSet/>
      <dgm:spPr/>
      <dgm:t>
        <a:bodyPr/>
        <a:lstStyle/>
        <a:p>
          <a:endParaRPr lang="en-US"/>
        </a:p>
      </dgm:t>
    </dgm:pt>
    <dgm:pt modelId="{EC7BC514-ADE2-4C84-99EA-8C119470ED82}" type="sibTrans" cxnId="{21434055-DB49-4515-842F-AE07B203B8F3}">
      <dgm:prSet/>
      <dgm:spPr/>
      <dgm:t>
        <a:bodyPr/>
        <a:lstStyle/>
        <a:p>
          <a:endParaRPr lang="en-US"/>
        </a:p>
      </dgm:t>
    </dgm:pt>
    <dgm:pt modelId="{FEA97153-CBDC-4C29-BF9C-A3BC95A442D2}">
      <dgm:prSet/>
      <dgm:spPr/>
      <dgm:t>
        <a:bodyPr/>
        <a:lstStyle/>
        <a:p>
          <a:r>
            <a:rPr lang="en-US"/>
            <a:t>Discontinue rotational forceps, if rotation is not easily achieved.</a:t>
          </a:r>
        </a:p>
      </dgm:t>
    </dgm:pt>
    <dgm:pt modelId="{5523B828-1982-47AA-8258-F11047AFFF1E}" type="parTrans" cxnId="{FB9F332C-82FD-403D-B5EF-19E96F33E249}">
      <dgm:prSet/>
      <dgm:spPr/>
      <dgm:t>
        <a:bodyPr/>
        <a:lstStyle/>
        <a:p>
          <a:endParaRPr lang="en-US"/>
        </a:p>
      </dgm:t>
    </dgm:pt>
    <dgm:pt modelId="{9A5A9D52-03C0-4F47-826B-7A2AF8168F2A}" type="sibTrans" cxnId="{FB9F332C-82FD-403D-B5EF-19E96F33E249}">
      <dgm:prSet/>
      <dgm:spPr/>
      <dgm:t>
        <a:bodyPr/>
        <a:lstStyle/>
        <a:p>
          <a:endParaRPr lang="en-US"/>
        </a:p>
      </dgm:t>
    </dgm:pt>
    <dgm:pt modelId="{EFD2C11A-41BF-4C7A-8A4C-FD5D0E89D0C4}">
      <dgm:prSet/>
      <dgm:spPr/>
      <dgm:t>
        <a:bodyPr/>
        <a:lstStyle/>
        <a:p>
          <a:r>
            <a:rPr lang="en-US"/>
            <a:t>Discontinue</a:t>
          </a:r>
        </a:p>
      </dgm:t>
    </dgm:pt>
    <dgm:pt modelId="{D1F54F4A-1F52-4DBC-B7AD-847AFDA53B66}" type="parTrans" cxnId="{3773ED4A-3ED8-420D-9F4C-8507E7103331}">
      <dgm:prSet/>
      <dgm:spPr/>
      <dgm:t>
        <a:bodyPr/>
        <a:lstStyle/>
        <a:p>
          <a:endParaRPr lang="en-US"/>
        </a:p>
      </dgm:t>
    </dgm:pt>
    <dgm:pt modelId="{8DF6D50B-14AE-4299-949D-583F279A5F3F}" type="sibTrans" cxnId="{3773ED4A-3ED8-420D-9F4C-8507E7103331}">
      <dgm:prSet/>
      <dgm:spPr/>
      <dgm:t>
        <a:bodyPr/>
        <a:lstStyle/>
        <a:p>
          <a:endParaRPr lang="en-US"/>
        </a:p>
      </dgm:t>
    </dgm:pt>
    <dgm:pt modelId="{27CD1927-F58B-4C7F-9180-1BCD5DC63B7E}">
      <dgm:prSet/>
      <dgm:spPr/>
      <dgm:t>
        <a:bodyPr/>
        <a:lstStyle/>
        <a:p>
          <a:r>
            <a:rPr lang="en-US"/>
            <a:t>Discontinue if birth is not imminent following three pulls.</a:t>
          </a:r>
        </a:p>
      </dgm:t>
    </dgm:pt>
    <dgm:pt modelId="{1F8BD4D5-BE49-4C14-9779-DCAF710A72C0}" type="parTrans" cxnId="{7EDF4C97-F687-4C05-9C5B-4DD0089EDF38}">
      <dgm:prSet/>
      <dgm:spPr/>
      <dgm:t>
        <a:bodyPr/>
        <a:lstStyle/>
        <a:p>
          <a:endParaRPr lang="en-US"/>
        </a:p>
      </dgm:t>
    </dgm:pt>
    <dgm:pt modelId="{0BD60383-FF10-4B55-AA92-0E7E7A8B0FA3}" type="sibTrans" cxnId="{7EDF4C97-F687-4C05-9C5B-4DD0089EDF38}">
      <dgm:prSet/>
      <dgm:spPr/>
      <dgm:t>
        <a:bodyPr/>
        <a:lstStyle/>
        <a:p>
          <a:endParaRPr lang="en-US"/>
        </a:p>
      </dgm:t>
    </dgm:pt>
    <dgm:pt modelId="{A81C9B44-0756-482D-92D9-DD5C5BC11C83}" type="pres">
      <dgm:prSet presAssocID="{E38F293B-6BA4-460D-AE11-EDE1D60C1F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F4A8D4-7845-4669-8C9F-9C14C650B29E}" type="pres">
      <dgm:prSet presAssocID="{124E3178-9478-41D0-87AC-C680007815FA}" presName="composite" presStyleCnt="0"/>
      <dgm:spPr/>
    </dgm:pt>
    <dgm:pt modelId="{DDE6B71A-62E0-4DBC-A594-1E1024A21C46}" type="pres">
      <dgm:prSet presAssocID="{124E3178-9478-41D0-87AC-C680007815FA}" presName="parTx" presStyleLbl="alignNode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0AFFABD-ED5E-4D47-B260-018E91D0C35F}" type="pres">
      <dgm:prSet presAssocID="{124E3178-9478-41D0-87AC-C680007815FA}" presName="desTx" presStyleLbl="alignAccFollowNode1" presStyleIdx="0" presStyleCnt="3">
        <dgm:presLayoutVars/>
      </dgm:prSet>
      <dgm:spPr/>
      <dgm:t>
        <a:bodyPr/>
        <a:lstStyle/>
        <a:p>
          <a:endParaRPr lang="en-US"/>
        </a:p>
      </dgm:t>
    </dgm:pt>
    <dgm:pt modelId="{88EF4332-1465-4302-AA47-0607CBE0FC30}" type="pres">
      <dgm:prSet presAssocID="{BBECFE60-F480-4672-AFAD-4359EAE73B8A}" presName="space" presStyleCnt="0"/>
      <dgm:spPr/>
    </dgm:pt>
    <dgm:pt modelId="{A22969C5-B395-4C8B-8957-371CEF4AFEF8}" type="pres">
      <dgm:prSet presAssocID="{E433C207-BA1E-4CDF-96BA-690D75EA2EE3}" presName="composite" presStyleCnt="0"/>
      <dgm:spPr/>
    </dgm:pt>
    <dgm:pt modelId="{B679631D-1DDD-4926-B0DB-75C9EC5CEDB4}" type="pres">
      <dgm:prSet presAssocID="{E433C207-BA1E-4CDF-96BA-690D75EA2EE3}" presName="parTx" presStyleLbl="alignNode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5BDBA46-15F6-4832-81E3-3DC66E1944FD}" type="pres">
      <dgm:prSet presAssocID="{E433C207-BA1E-4CDF-96BA-690D75EA2EE3}" presName="desTx" presStyleLbl="alignAccFollowNode1" presStyleIdx="1" presStyleCnt="3">
        <dgm:presLayoutVars/>
      </dgm:prSet>
      <dgm:spPr/>
      <dgm:t>
        <a:bodyPr/>
        <a:lstStyle/>
        <a:p>
          <a:endParaRPr lang="en-US"/>
        </a:p>
      </dgm:t>
    </dgm:pt>
    <dgm:pt modelId="{1DE54F6A-E015-45A1-91E0-826263F731A4}" type="pres">
      <dgm:prSet presAssocID="{EC7BC514-ADE2-4C84-99EA-8C119470ED82}" presName="space" presStyleCnt="0"/>
      <dgm:spPr/>
    </dgm:pt>
    <dgm:pt modelId="{CA67AADB-BAFA-45D7-B09B-0A865094E0D2}" type="pres">
      <dgm:prSet presAssocID="{EFD2C11A-41BF-4C7A-8A4C-FD5D0E89D0C4}" presName="composite" presStyleCnt="0"/>
      <dgm:spPr/>
    </dgm:pt>
    <dgm:pt modelId="{46836ED1-FFB3-434C-9734-246145D005BE}" type="pres">
      <dgm:prSet presAssocID="{EFD2C11A-41BF-4C7A-8A4C-FD5D0E89D0C4}" presName="parTx" presStyleLbl="alignNode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4DD2C72-F0EB-4469-AA90-CDE8997AC3EE}" type="pres">
      <dgm:prSet presAssocID="{EFD2C11A-41BF-4C7A-8A4C-FD5D0E89D0C4}" presName="desTx" presStyleLbl="alignAccFollowNode1" presStyleIdx="2" presStyleCnt="3">
        <dgm:presLayoutVars/>
      </dgm:prSet>
      <dgm:spPr/>
      <dgm:t>
        <a:bodyPr/>
        <a:lstStyle/>
        <a:p>
          <a:endParaRPr lang="en-US"/>
        </a:p>
      </dgm:t>
    </dgm:pt>
  </dgm:ptLst>
  <dgm:cxnLst>
    <dgm:cxn modelId="{3675E600-A755-4BE5-A7D3-27072BAC3E06}" type="presOf" srcId="{75CE7C49-AD6F-44F9-94FA-5A8AE10037DA}" destId="{D0AFFABD-ED5E-4D47-B260-018E91D0C35F}" srcOrd="0" destOrd="0" presId="urn:microsoft.com/office/officeart/2016/7/layout/HorizontalActionList"/>
    <dgm:cxn modelId="{3860715E-83C1-4A03-BF91-61B06524516A}" type="presOf" srcId="{E38F293B-6BA4-460D-AE11-EDE1D60C1F06}" destId="{A81C9B44-0756-482D-92D9-DD5C5BC11C83}" srcOrd="0" destOrd="0" presId="urn:microsoft.com/office/officeart/2016/7/layout/HorizontalActionList"/>
    <dgm:cxn modelId="{6CDE1597-3FF4-4BEB-9B06-DD7EE32D9BBE}" type="presOf" srcId="{27CD1927-F58B-4C7F-9180-1BCD5DC63B7E}" destId="{A4DD2C72-F0EB-4469-AA90-CDE8997AC3EE}" srcOrd="0" destOrd="0" presId="urn:microsoft.com/office/officeart/2016/7/layout/HorizontalActionList"/>
    <dgm:cxn modelId="{821C32D2-CB24-42E8-B739-AF3F39AC5AB5}" srcId="{124E3178-9478-41D0-87AC-C680007815FA}" destId="{75CE7C49-AD6F-44F9-94FA-5A8AE10037DA}" srcOrd="0" destOrd="0" parTransId="{B67B5AE7-EEC5-47D2-B774-FF0B16558866}" sibTransId="{74BEF2C6-D1B2-4434-9BAA-9F3DE56157B1}"/>
    <dgm:cxn modelId="{21434055-DB49-4515-842F-AE07B203B8F3}" srcId="{E38F293B-6BA4-460D-AE11-EDE1D60C1F06}" destId="{E433C207-BA1E-4CDF-96BA-690D75EA2EE3}" srcOrd="1" destOrd="0" parTransId="{E328B5D0-7A18-4551-A159-EC2CDBDD208F}" sibTransId="{EC7BC514-ADE2-4C84-99EA-8C119470ED82}"/>
    <dgm:cxn modelId="{3773ED4A-3ED8-420D-9F4C-8507E7103331}" srcId="{E38F293B-6BA4-460D-AE11-EDE1D60C1F06}" destId="{EFD2C11A-41BF-4C7A-8A4C-FD5D0E89D0C4}" srcOrd="2" destOrd="0" parTransId="{D1F54F4A-1F52-4DBC-B7AD-847AFDA53B66}" sibTransId="{8DF6D50B-14AE-4299-949D-583F279A5F3F}"/>
    <dgm:cxn modelId="{21EC185D-49CA-4E15-8CC0-EFAF2275B3F5}" type="presOf" srcId="{FEA97153-CBDC-4C29-BF9C-A3BC95A442D2}" destId="{15BDBA46-15F6-4832-81E3-3DC66E1944FD}" srcOrd="0" destOrd="0" presId="urn:microsoft.com/office/officeart/2016/7/layout/HorizontalActionList"/>
    <dgm:cxn modelId="{1E215782-87E0-47DC-8172-55D8F54658EF}" type="presOf" srcId="{EFD2C11A-41BF-4C7A-8A4C-FD5D0E89D0C4}" destId="{46836ED1-FFB3-434C-9734-246145D005BE}" srcOrd="0" destOrd="0" presId="urn:microsoft.com/office/officeart/2016/7/layout/HorizontalActionList"/>
    <dgm:cxn modelId="{39C43C73-4CD2-4E22-B51F-72D050CC7567}" srcId="{E38F293B-6BA4-460D-AE11-EDE1D60C1F06}" destId="{124E3178-9478-41D0-87AC-C680007815FA}" srcOrd="0" destOrd="0" parTransId="{9916F6DE-A804-4E04-8728-5D79E2A81B4F}" sibTransId="{BBECFE60-F480-4672-AFAD-4359EAE73B8A}"/>
    <dgm:cxn modelId="{7EDF4C97-F687-4C05-9C5B-4DD0089EDF38}" srcId="{EFD2C11A-41BF-4C7A-8A4C-FD5D0E89D0C4}" destId="{27CD1927-F58B-4C7F-9180-1BCD5DC63B7E}" srcOrd="0" destOrd="0" parTransId="{1F8BD4D5-BE49-4C14-9779-DCAF710A72C0}" sibTransId="{0BD60383-FF10-4B55-AA92-0E7E7A8B0FA3}"/>
    <dgm:cxn modelId="{FB9F332C-82FD-403D-B5EF-19E96F33E249}" srcId="{E433C207-BA1E-4CDF-96BA-690D75EA2EE3}" destId="{FEA97153-CBDC-4C29-BF9C-A3BC95A442D2}" srcOrd="0" destOrd="0" parTransId="{5523B828-1982-47AA-8258-F11047AFFF1E}" sibTransId="{9A5A9D52-03C0-4F47-826B-7A2AF8168F2A}"/>
    <dgm:cxn modelId="{367E8D9B-8943-485E-A2D8-2F01D4A8FC4A}" type="presOf" srcId="{124E3178-9478-41D0-87AC-C680007815FA}" destId="{DDE6B71A-62E0-4DBC-A594-1E1024A21C46}" srcOrd="0" destOrd="0" presId="urn:microsoft.com/office/officeart/2016/7/layout/HorizontalActionList"/>
    <dgm:cxn modelId="{494836A6-0530-4EEA-A8DA-022D1C7BB344}" type="presOf" srcId="{E433C207-BA1E-4CDF-96BA-690D75EA2EE3}" destId="{B679631D-1DDD-4926-B0DB-75C9EC5CEDB4}" srcOrd="0" destOrd="0" presId="urn:microsoft.com/office/officeart/2016/7/layout/HorizontalActionList"/>
    <dgm:cxn modelId="{ABEFC988-099E-47BB-ADB1-8383747E1F22}" type="presParOf" srcId="{A81C9B44-0756-482D-92D9-DD5C5BC11C83}" destId="{1DF4A8D4-7845-4669-8C9F-9C14C650B29E}" srcOrd="0" destOrd="0" presId="urn:microsoft.com/office/officeart/2016/7/layout/HorizontalActionList"/>
    <dgm:cxn modelId="{5F153E6B-EC53-4D71-9A25-2455236F87FB}" type="presParOf" srcId="{1DF4A8D4-7845-4669-8C9F-9C14C650B29E}" destId="{DDE6B71A-62E0-4DBC-A594-1E1024A21C46}" srcOrd="0" destOrd="0" presId="urn:microsoft.com/office/officeart/2016/7/layout/HorizontalActionList"/>
    <dgm:cxn modelId="{9A5212F2-5857-4C89-BE88-BBCC96A91AB6}" type="presParOf" srcId="{1DF4A8D4-7845-4669-8C9F-9C14C650B29E}" destId="{D0AFFABD-ED5E-4D47-B260-018E91D0C35F}" srcOrd="1" destOrd="0" presId="urn:microsoft.com/office/officeart/2016/7/layout/HorizontalActionList"/>
    <dgm:cxn modelId="{5019E37B-7B56-4E63-858C-E4ECA7714B35}" type="presParOf" srcId="{A81C9B44-0756-482D-92D9-DD5C5BC11C83}" destId="{88EF4332-1465-4302-AA47-0607CBE0FC30}" srcOrd="1" destOrd="0" presId="urn:microsoft.com/office/officeart/2016/7/layout/HorizontalActionList"/>
    <dgm:cxn modelId="{CAB1D80E-7EAE-4B69-B800-0E859643D5F3}" type="presParOf" srcId="{A81C9B44-0756-482D-92D9-DD5C5BC11C83}" destId="{A22969C5-B395-4C8B-8957-371CEF4AFEF8}" srcOrd="2" destOrd="0" presId="urn:microsoft.com/office/officeart/2016/7/layout/HorizontalActionList"/>
    <dgm:cxn modelId="{DE693006-66C0-489C-A647-C29C6DDCE047}" type="presParOf" srcId="{A22969C5-B395-4C8B-8957-371CEF4AFEF8}" destId="{B679631D-1DDD-4926-B0DB-75C9EC5CEDB4}" srcOrd="0" destOrd="0" presId="urn:microsoft.com/office/officeart/2016/7/layout/HorizontalActionList"/>
    <dgm:cxn modelId="{031351A3-4C67-4823-92B1-051B0FB35492}" type="presParOf" srcId="{A22969C5-B395-4C8B-8957-371CEF4AFEF8}" destId="{15BDBA46-15F6-4832-81E3-3DC66E1944FD}" srcOrd="1" destOrd="0" presId="urn:microsoft.com/office/officeart/2016/7/layout/HorizontalActionList"/>
    <dgm:cxn modelId="{A753840D-C087-4560-BA53-08C8E10E262C}" type="presParOf" srcId="{A81C9B44-0756-482D-92D9-DD5C5BC11C83}" destId="{1DE54F6A-E015-45A1-91E0-826263F731A4}" srcOrd="3" destOrd="0" presId="urn:microsoft.com/office/officeart/2016/7/layout/HorizontalActionList"/>
    <dgm:cxn modelId="{D01903B3-06D3-4D59-AA8B-440C3BB8B563}" type="presParOf" srcId="{A81C9B44-0756-482D-92D9-DD5C5BC11C83}" destId="{CA67AADB-BAFA-45D7-B09B-0A865094E0D2}" srcOrd="4" destOrd="0" presId="urn:microsoft.com/office/officeart/2016/7/layout/HorizontalActionList"/>
    <dgm:cxn modelId="{AFD507CD-55DD-445B-BBD8-9719B74E599B}" type="presParOf" srcId="{CA67AADB-BAFA-45D7-B09B-0A865094E0D2}" destId="{46836ED1-FFB3-434C-9734-246145D005BE}" srcOrd="0" destOrd="0" presId="urn:microsoft.com/office/officeart/2016/7/layout/HorizontalActionList"/>
    <dgm:cxn modelId="{6C965819-AF1A-4A17-B460-7E6023142564}" type="presParOf" srcId="{CA67AADB-BAFA-45D7-B09B-0A865094E0D2}" destId="{A4DD2C72-F0EB-4469-AA90-CDE8997AC3EE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952F4A4-2AED-4AB6-BE5D-6E7F08AF319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5AE7764-F402-48FD-85AC-E3FB18AC19A2}">
      <dgm:prSet/>
      <dgm:spPr/>
      <dgm:t>
        <a:bodyPr/>
        <a:lstStyle/>
        <a:p>
          <a:r>
            <a:rPr lang="en-GB"/>
            <a:t>Should  include  detailed  information  on  the assessment, decision making and conduct of the procedure, a plan for postnatal care.</a:t>
          </a:r>
          <a:endParaRPr lang="en-US"/>
        </a:p>
      </dgm:t>
    </dgm:pt>
    <dgm:pt modelId="{4F510804-B761-4F53-B01A-F0E3A0EAE3CF}" type="parTrans" cxnId="{C21A3C2F-23B5-40B5-A4B8-AE71FFD6BE14}">
      <dgm:prSet/>
      <dgm:spPr/>
      <dgm:t>
        <a:bodyPr/>
        <a:lstStyle/>
        <a:p>
          <a:endParaRPr lang="en-US"/>
        </a:p>
      </dgm:t>
    </dgm:pt>
    <dgm:pt modelId="{1ABFA467-10F7-4397-A675-8C55908087A1}" type="sibTrans" cxnId="{C21A3C2F-23B5-40B5-A4B8-AE71FFD6BE14}">
      <dgm:prSet/>
      <dgm:spPr/>
      <dgm:t>
        <a:bodyPr/>
        <a:lstStyle/>
        <a:p>
          <a:endParaRPr lang="en-US"/>
        </a:p>
      </dgm:t>
    </dgm:pt>
    <dgm:pt modelId="{318188F5-4869-4C2F-8DE7-6415CB31E70D}">
      <dgm:prSet/>
      <dgm:spPr/>
      <dgm:t>
        <a:bodyPr/>
        <a:lstStyle/>
        <a:p>
          <a:r>
            <a:rPr lang="en-GB"/>
            <a:t>Paired cord blood samples</a:t>
          </a:r>
          <a:endParaRPr lang="en-US"/>
        </a:p>
      </dgm:t>
    </dgm:pt>
    <dgm:pt modelId="{54B7C6C7-7667-4B7B-ABB4-F6A0E22C40C9}" type="parTrans" cxnId="{92E0D8CA-89E5-4BAD-AD9E-4678A330E753}">
      <dgm:prSet/>
      <dgm:spPr/>
      <dgm:t>
        <a:bodyPr/>
        <a:lstStyle/>
        <a:p>
          <a:endParaRPr lang="en-US"/>
        </a:p>
      </dgm:t>
    </dgm:pt>
    <dgm:pt modelId="{90DB222E-0741-45A0-9282-0D7216C11DBE}" type="sibTrans" cxnId="{92E0D8CA-89E5-4BAD-AD9E-4678A330E753}">
      <dgm:prSet/>
      <dgm:spPr/>
      <dgm:t>
        <a:bodyPr/>
        <a:lstStyle/>
        <a:p>
          <a:endParaRPr lang="en-US"/>
        </a:p>
      </dgm:t>
    </dgm:pt>
    <dgm:pt modelId="{0511424D-B5E9-4FF6-8EDB-146B7E5F1BD8}">
      <dgm:prSet/>
      <dgm:spPr/>
      <dgm:t>
        <a:bodyPr/>
        <a:lstStyle/>
        <a:p>
          <a:r>
            <a:rPr lang="en-GB"/>
            <a:t>Adverse outcomes</a:t>
          </a:r>
          <a:endParaRPr lang="en-US"/>
        </a:p>
      </dgm:t>
    </dgm:pt>
    <dgm:pt modelId="{9B33E173-DCFB-41AA-B92D-8D5244E0B9A0}" type="parTrans" cxnId="{991F1B62-B239-410A-9A19-5589B8E5FDCD}">
      <dgm:prSet/>
      <dgm:spPr/>
      <dgm:t>
        <a:bodyPr/>
        <a:lstStyle/>
        <a:p>
          <a:endParaRPr lang="en-US"/>
        </a:p>
      </dgm:t>
    </dgm:pt>
    <dgm:pt modelId="{CB8A9437-F64A-449C-954F-C24E11ACACE4}" type="sibTrans" cxnId="{991F1B62-B239-410A-9A19-5589B8E5FDCD}">
      <dgm:prSet/>
      <dgm:spPr/>
      <dgm:t>
        <a:bodyPr/>
        <a:lstStyle/>
        <a:p>
          <a:endParaRPr lang="en-US"/>
        </a:p>
      </dgm:t>
    </dgm:pt>
    <dgm:pt modelId="{E9010A22-766F-4693-9A5D-30F0E0EE655F}" type="pres">
      <dgm:prSet presAssocID="{2952F4A4-2AED-4AB6-BE5D-6E7F08AF319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4607409-412E-4990-80F2-855E472A096F}" type="pres">
      <dgm:prSet presAssocID="{D5AE7764-F402-48FD-85AC-E3FB18AC19A2}" presName="thickLine" presStyleLbl="alignNode1" presStyleIdx="0" presStyleCnt="3"/>
      <dgm:spPr/>
    </dgm:pt>
    <dgm:pt modelId="{D5E9FAAB-3166-4084-8591-DB2047C3C39C}" type="pres">
      <dgm:prSet presAssocID="{D5AE7764-F402-48FD-85AC-E3FB18AC19A2}" presName="horz1" presStyleCnt="0"/>
      <dgm:spPr/>
    </dgm:pt>
    <dgm:pt modelId="{83D574E6-C771-4E18-A52A-8F0DF1B51892}" type="pres">
      <dgm:prSet presAssocID="{D5AE7764-F402-48FD-85AC-E3FB18AC19A2}" presName="tx1" presStyleLbl="revTx" presStyleIdx="0" presStyleCnt="3"/>
      <dgm:spPr/>
      <dgm:t>
        <a:bodyPr/>
        <a:lstStyle/>
        <a:p>
          <a:endParaRPr lang="en-US"/>
        </a:p>
      </dgm:t>
    </dgm:pt>
    <dgm:pt modelId="{0EF1BEC9-BDEB-494F-91D2-76B1277426BE}" type="pres">
      <dgm:prSet presAssocID="{D5AE7764-F402-48FD-85AC-E3FB18AC19A2}" presName="vert1" presStyleCnt="0"/>
      <dgm:spPr/>
    </dgm:pt>
    <dgm:pt modelId="{E2673B86-152E-46DE-BF73-11001BEA4319}" type="pres">
      <dgm:prSet presAssocID="{318188F5-4869-4C2F-8DE7-6415CB31E70D}" presName="thickLine" presStyleLbl="alignNode1" presStyleIdx="1" presStyleCnt="3"/>
      <dgm:spPr/>
    </dgm:pt>
    <dgm:pt modelId="{E63B4610-0285-47E9-A569-90D6167CC6C1}" type="pres">
      <dgm:prSet presAssocID="{318188F5-4869-4C2F-8DE7-6415CB31E70D}" presName="horz1" presStyleCnt="0"/>
      <dgm:spPr/>
    </dgm:pt>
    <dgm:pt modelId="{A6D508B6-D816-431E-90F5-888B34FDE259}" type="pres">
      <dgm:prSet presAssocID="{318188F5-4869-4C2F-8DE7-6415CB31E70D}" presName="tx1" presStyleLbl="revTx" presStyleIdx="1" presStyleCnt="3"/>
      <dgm:spPr/>
      <dgm:t>
        <a:bodyPr/>
        <a:lstStyle/>
        <a:p>
          <a:endParaRPr lang="en-US"/>
        </a:p>
      </dgm:t>
    </dgm:pt>
    <dgm:pt modelId="{F9E41029-85C5-4595-A18A-2FEB9FC6DE67}" type="pres">
      <dgm:prSet presAssocID="{318188F5-4869-4C2F-8DE7-6415CB31E70D}" presName="vert1" presStyleCnt="0"/>
      <dgm:spPr/>
    </dgm:pt>
    <dgm:pt modelId="{AE64B4C5-1687-436A-B4C9-45FAE909FC49}" type="pres">
      <dgm:prSet presAssocID="{0511424D-B5E9-4FF6-8EDB-146B7E5F1BD8}" presName="thickLine" presStyleLbl="alignNode1" presStyleIdx="2" presStyleCnt="3"/>
      <dgm:spPr/>
    </dgm:pt>
    <dgm:pt modelId="{82D646B6-880E-4B44-80DA-633B14963339}" type="pres">
      <dgm:prSet presAssocID="{0511424D-B5E9-4FF6-8EDB-146B7E5F1BD8}" presName="horz1" presStyleCnt="0"/>
      <dgm:spPr/>
    </dgm:pt>
    <dgm:pt modelId="{B61FF589-528C-40BF-A9C9-C5AAEB679446}" type="pres">
      <dgm:prSet presAssocID="{0511424D-B5E9-4FF6-8EDB-146B7E5F1BD8}" presName="tx1" presStyleLbl="revTx" presStyleIdx="2" presStyleCnt="3"/>
      <dgm:spPr/>
      <dgm:t>
        <a:bodyPr/>
        <a:lstStyle/>
        <a:p>
          <a:endParaRPr lang="en-US"/>
        </a:p>
      </dgm:t>
    </dgm:pt>
    <dgm:pt modelId="{9C6C6B66-0EB9-49DE-8682-12AF4E66DF56}" type="pres">
      <dgm:prSet presAssocID="{0511424D-B5E9-4FF6-8EDB-146B7E5F1BD8}" presName="vert1" presStyleCnt="0"/>
      <dgm:spPr/>
    </dgm:pt>
  </dgm:ptLst>
  <dgm:cxnLst>
    <dgm:cxn modelId="{57949231-C4F7-4A9C-A009-BBC9B63B94C8}" type="presOf" srcId="{318188F5-4869-4C2F-8DE7-6415CB31E70D}" destId="{A6D508B6-D816-431E-90F5-888B34FDE259}" srcOrd="0" destOrd="0" presId="urn:microsoft.com/office/officeart/2008/layout/LinedList"/>
    <dgm:cxn modelId="{59B7FCFA-2E7A-49CC-B6E4-06DD9B9B4B19}" type="presOf" srcId="{2952F4A4-2AED-4AB6-BE5D-6E7F08AF3192}" destId="{E9010A22-766F-4693-9A5D-30F0E0EE655F}" srcOrd="0" destOrd="0" presId="urn:microsoft.com/office/officeart/2008/layout/LinedList"/>
    <dgm:cxn modelId="{C21A3C2F-23B5-40B5-A4B8-AE71FFD6BE14}" srcId="{2952F4A4-2AED-4AB6-BE5D-6E7F08AF3192}" destId="{D5AE7764-F402-48FD-85AC-E3FB18AC19A2}" srcOrd="0" destOrd="0" parTransId="{4F510804-B761-4F53-B01A-F0E3A0EAE3CF}" sibTransId="{1ABFA467-10F7-4397-A675-8C55908087A1}"/>
    <dgm:cxn modelId="{92E0D8CA-89E5-4BAD-AD9E-4678A330E753}" srcId="{2952F4A4-2AED-4AB6-BE5D-6E7F08AF3192}" destId="{318188F5-4869-4C2F-8DE7-6415CB31E70D}" srcOrd="1" destOrd="0" parTransId="{54B7C6C7-7667-4B7B-ABB4-F6A0E22C40C9}" sibTransId="{90DB222E-0741-45A0-9282-0D7216C11DBE}"/>
    <dgm:cxn modelId="{54B24994-696C-48C1-A154-6FB4839FDDEF}" type="presOf" srcId="{D5AE7764-F402-48FD-85AC-E3FB18AC19A2}" destId="{83D574E6-C771-4E18-A52A-8F0DF1B51892}" srcOrd="0" destOrd="0" presId="urn:microsoft.com/office/officeart/2008/layout/LinedList"/>
    <dgm:cxn modelId="{991F1B62-B239-410A-9A19-5589B8E5FDCD}" srcId="{2952F4A4-2AED-4AB6-BE5D-6E7F08AF3192}" destId="{0511424D-B5E9-4FF6-8EDB-146B7E5F1BD8}" srcOrd="2" destOrd="0" parTransId="{9B33E173-DCFB-41AA-B92D-8D5244E0B9A0}" sibTransId="{CB8A9437-F64A-449C-954F-C24E11ACACE4}"/>
    <dgm:cxn modelId="{2F675855-A569-45C4-8A79-226A387727DA}" type="presOf" srcId="{0511424D-B5E9-4FF6-8EDB-146B7E5F1BD8}" destId="{B61FF589-528C-40BF-A9C9-C5AAEB679446}" srcOrd="0" destOrd="0" presId="urn:microsoft.com/office/officeart/2008/layout/LinedList"/>
    <dgm:cxn modelId="{D2020740-F30B-4852-85F5-C3D4D6241A10}" type="presParOf" srcId="{E9010A22-766F-4693-9A5D-30F0E0EE655F}" destId="{14607409-412E-4990-80F2-855E472A096F}" srcOrd="0" destOrd="0" presId="urn:microsoft.com/office/officeart/2008/layout/LinedList"/>
    <dgm:cxn modelId="{35998081-37E2-47CB-857B-BA0EB0EE350A}" type="presParOf" srcId="{E9010A22-766F-4693-9A5D-30F0E0EE655F}" destId="{D5E9FAAB-3166-4084-8591-DB2047C3C39C}" srcOrd="1" destOrd="0" presId="urn:microsoft.com/office/officeart/2008/layout/LinedList"/>
    <dgm:cxn modelId="{645D9231-AE81-4BFB-B016-2029053EAC0E}" type="presParOf" srcId="{D5E9FAAB-3166-4084-8591-DB2047C3C39C}" destId="{83D574E6-C771-4E18-A52A-8F0DF1B51892}" srcOrd="0" destOrd="0" presId="urn:microsoft.com/office/officeart/2008/layout/LinedList"/>
    <dgm:cxn modelId="{8D9499FB-7DC9-486A-8C70-84DAE41D50D5}" type="presParOf" srcId="{D5E9FAAB-3166-4084-8591-DB2047C3C39C}" destId="{0EF1BEC9-BDEB-494F-91D2-76B1277426BE}" srcOrd="1" destOrd="0" presId="urn:microsoft.com/office/officeart/2008/layout/LinedList"/>
    <dgm:cxn modelId="{04F62D70-FA98-41AD-8619-2360A6D8DD07}" type="presParOf" srcId="{E9010A22-766F-4693-9A5D-30F0E0EE655F}" destId="{E2673B86-152E-46DE-BF73-11001BEA4319}" srcOrd="2" destOrd="0" presId="urn:microsoft.com/office/officeart/2008/layout/LinedList"/>
    <dgm:cxn modelId="{272EC756-50F9-40C5-8103-D394853A8A46}" type="presParOf" srcId="{E9010A22-766F-4693-9A5D-30F0E0EE655F}" destId="{E63B4610-0285-47E9-A569-90D6167CC6C1}" srcOrd="3" destOrd="0" presId="urn:microsoft.com/office/officeart/2008/layout/LinedList"/>
    <dgm:cxn modelId="{593107BA-42E0-4F44-8B1D-0136224E1DEC}" type="presParOf" srcId="{E63B4610-0285-47E9-A569-90D6167CC6C1}" destId="{A6D508B6-D816-431E-90F5-888B34FDE259}" srcOrd="0" destOrd="0" presId="urn:microsoft.com/office/officeart/2008/layout/LinedList"/>
    <dgm:cxn modelId="{3B84DF33-8793-4A75-8003-2A538730FE2C}" type="presParOf" srcId="{E63B4610-0285-47E9-A569-90D6167CC6C1}" destId="{F9E41029-85C5-4595-A18A-2FEB9FC6DE67}" srcOrd="1" destOrd="0" presId="urn:microsoft.com/office/officeart/2008/layout/LinedList"/>
    <dgm:cxn modelId="{6A0982F1-0E3F-470A-9E61-C4549F2C0848}" type="presParOf" srcId="{E9010A22-766F-4693-9A5D-30F0E0EE655F}" destId="{AE64B4C5-1687-436A-B4C9-45FAE909FC49}" srcOrd="4" destOrd="0" presId="urn:microsoft.com/office/officeart/2008/layout/LinedList"/>
    <dgm:cxn modelId="{18C142E5-6A11-46B0-9C5B-104477062C57}" type="presParOf" srcId="{E9010A22-766F-4693-9A5D-30F0E0EE655F}" destId="{82D646B6-880E-4B44-80DA-633B14963339}" srcOrd="5" destOrd="0" presId="urn:microsoft.com/office/officeart/2008/layout/LinedList"/>
    <dgm:cxn modelId="{A024C0CE-938D-403D-85B6-110F98B8553E}" type="presParOf" srcId="{82D646B6-880E-4B44-80DA-633B14963339}" destId="{B61FF589-528C-40BF-A9C9-C5AAEB679446}" srcOrd="0" destOrd="0" presId="urn:microsoft.com/office/officeart/2008/layout/LinedList"/>
    <dgm:cxn modelId="{79EA1ED2-366D-4E99-8D9C-D79E2C0E431D}" type="presParOf" srcId="{82D646B6-880E-4B44-80DA-633B14963339}" destId="{9C6C6B66-0EB9-49DE-8682-12AF4E66DF5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7AD2014-82E1-4B63-8BC5-A4CFCD47E9B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BA5DCF-CCA8-4BAE-ADFF-C4798D2F326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ISUOG Practice Guidelines: intrapartum ultrasound. Ultrasound Obstet Gynecol 2018.</a:t>
          </a:r>
          <a:endParaRPr lang="en-US"/>
        </a:p>
      </dgm:t>
    </dgm:pt>
    <dgm:pt modelId="{76BDC53E-BC74-41A2-B3FB-16F65D00CD38}" type="parTrans" cxnId="{04AA2465-2592-43E3-8C88-07486BBA3E45}">
      <dgm:prSet/>
      <dgm:spPr/>
      <dgm:t>
        <a:bodyPr/>
        <a:lstStyle/>
        <a:p>
          <a:endParaRPr lang="en-US"/>
        </a:p>
      </dgm:t>
    </dgm:pt>
    <dgm:pt modelId="{01A23AE9-53CB-49E1-BAB6-7D21E5FC6FEA}" type="sibTrans" cxnId="{04AA2465-2592-43E3-8C88-07486BBA3E45}">
      <dgm:prSet/>
      <dgm:spPr/>
      <dgm:t>
        <a:bodyPr/>
        <a:lstStyle/>
        <a:p>
          <a:endParaRPr lang="en-US"/>
        </a:p>
      </dgm:t>
    </dgm:pt>
    <dgm:pt modelId="{C4CF4EE2-BADF-4D73-B5AE-68D8835DDCA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Assisted Vaginal Birth Green-top Guideline No. 26April 2020.</a:t>
          </a:r>
          <a:endParaRPr lang="en-US"/>
        </a:p>
      </dgm:t>
    </dgm:pt>
    <dgm:pt modelId="{283FE080-35FF-4A31-882A-AAACC3EAFE6A}" type="parTrans" cxnId="{091E2943-D846-452B-9E9B-0D73E546D715}">
      <dgm:prSet/>
      <dgm:spPr/>
      <dgm:t>
        <a:bodyPr/>
        <a:lstStyle/>
        <a:p>
          <a:endParaRPr lang="en-US"/>
        </a:p>
      </dgm:t>
    </dgm:pt>
    <dgm:pt modelId="{3C4E0F51-50A6-4713-B3E7-1027BBF68BC6}" type="sibTrans" cxnId="{091E2943-D846-452B-9E9B-0D73E546D715}">
      <dgm:prSet/>
      <dgm:spPr/>
      <dgm:t>
        <a:bodyPr/>
        <a:lstStyle/>
        <a:p>
          <a:endParaRPr lang="en-US"/>
        </a:p>
      </dgm:t>
    </dgm:pt>
    <dgm:pt modelId="{34D77B9F-2058-499E-989B-AF5E9E0C4BB3}" type="pres">
      <dgm:prSet presAssocID="{87AD2014-82E1-4B63-8BC5-A4CFCD47E9B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1AD581-9CC9-4E5F-BB49-BACD974C0435}" type="pres">
      <dgm:prSet presAssocID="{D8BA5DCF-CCA8-4BAE-ADFF-C4798D2F3266}" presName="compNode" presStyleCnt="0"/>
      <dgm:spPr/>
    </dgm:pt>
    <dgm:pt modelId="{0C3E6358-9266-4A48-A4F5-78D4C1BE9408}" type="pres">
      <dgm:prSet presAssocID="{D8BA5DCF-CCA8-4BAE-ADFF-C4798D2F3266}" presName="bgRect" presStyleLbl="bgShp" presStyleIdx="0" presStyleCnt="2"/>
      <dgm:spPr/>
    </dgm:pt>
    <dgm:pt modelId="{DF324CD4-C339-45F6-AD5A-DF042F0BA334}" type="pres">
      <dgm:prSet presAssocID="{D8BA5DCF-CCA8-4BAE-ADFF-C4798D2F3266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A67DD8F6-AF45-44CA-A64F-BA2AEF69515D}" type="pres">
      <dgm:prSet presAssocID="{D8BA5DCF-CCA8-4BAE-ADFF-C4798D2F3266}" presName="spaceRect" presStyleCnt="0"/>
      <dgm:spPr/>
    </dgm:pt>
    <dgm:pt modelId="{36FC6971-EDAC-4959-A9C1-49074F2F7AD9}" type="pres">
      <dgm:prSet presAssocID="{D8BA5DCF-CCA8-4BAE-ADFF-C4798D2F3266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C809F75-5E20-42A8-B224-DE6288CFCF77}" type="pres">
      <dgm:prSet presAssocID="{01A23AE9-53CB-49E1-BAB6-7D21E5FC6FEA}" presName="sibTrans" presStyleCnt="0"/>
      <dgm:spPr/>
    </dgm:pt>
    <dgm:pt modelId="{D1889CCA-637C-4773-8885-B51BA30FC8E1}" type="pres">
      <dgm:prSet presAssocID="{C4CF4EE2-BADF-4D73-B5AE-68D8835DDCAB}" presName="compNode" presStyleCnt="0"/>
      <dgm:spPr/>
    </dgm:pt>
    <dgm:pt modelId="{76DE7F3F-FAA9-4ABE-B1B0-CF92E0465805}" type="pres">
      <dgm:prSet presAssocID="{C4CF4EE2-BADF-4D73-B5AE-68D8835DDCAB}" presName="bgRect" presStyleLbl="bgShp" presStyleIdx="1" presStyleCnt="2"/>
      <dgm:spPr/>
    </dgm:pt>
    <dgm:pt modelId="{1B2EB5A5-1630-4F69-9083-1C012C94EE6E}" type="pres">
      <dgm:prSet presAssocID="{C4CF4EE2-BADF-4D73-B5AE-68D8835DDCAB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troller"/>
        </a:ext>
      </dgm:extLst>
    </dgm:pt>
    <dgm:pt modelId="{3FC32170-A922-4376-8D48-4A28549B1DBB}" type="pres">
      <dgm:prSet presAssocID="{C4CF4EE2-BADF-4D73-B5AE-68D8835DDCAB}" presName="spaceRect" presStyleCnt="0"/>
      <dgm:spPr/>
    </dgm:pt>
    <dgm:pt modelId="{0684D93B-3943-4F55-8330-9B42C12FA9CC}" type="pres">
      <dgm:prSet presAssocID="{C4CF4EE2-BADF-4D73-B5AE-68D8835DDCAB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91E2943-D846-452B-9E9B-0D73E546D715}" srcId="{87AD2014-82E1-4B63-8BC5-A4CFCD47E9B6}" destId="{C4CF4EE2-BADF-4D73-B5AE-68D8835DDCAB}" srcOrd="1" destOrd="0" parTransId="{283FE080-35FF-4A31-882A-AAACC3EAFE6A}" sibTransId="{3C4E0F51-50A6-4713-B3E7-1027BBF68BC6}"/>
    <dgm:cxn modelId="{620EBB2C-70D9-4A17-A958-902F0153CA15}" type="presOf" srcId="{C4CF4EE2-BADF-4D73-B5AE-68D8835DDCAB}" destId="{0684D93B-3943-4F55-8330-9B42C12FA9CC}" srcOrd="0" destOrd="0" presId="urn:microsoft.com/office/officeart/2018/2/layout/IconVerticalSolidList"/>
    <dgm:cxn modelId="{A56A64D7-CE37-4057-9CAD-8876BA53B6A5}" type="presOf" srcId="{D8BA5DCF-CCA8-4BAE-ADFF-C4798D2F3266}" destId="{36FC6971-EDAC-4959-A9C1-49074F2F7AD9}" srcOrd="0" destOrd="0" presId="urn:microsoft.com/office/officeart/2018/2/layout/IconVerticalSolidList"/>
    <dgm:cxn modelId="{04AA2465-2592-43E3-8C88-07486BBA3E45}" srcId="{87AD2014-82E1-4B63-8BC5-A4CFCD47E9B6}" destId="{D8BA5DCF-CCA8-4BAE-ADFF-C4798D2F3266}" srcOrd="0" destOrd="0" parTransId="{76BDC53E-BC74-41A2-B3FB-16F65D00CD38}" sibTransId="{01A23AE9-53CB-49E1-BAB6-7D21E5FC6FEA}"/>
    <dgm:cxn modelId="{98BCF91A-E76D-46E5-ABF5-2E5DE857C144}" type="presOf" srcId="{87AD2014-82E1-4B63-8BC5-A4CFCD47E9B6}" destId="{34D77B9F-2058-499E-989B-AF5E9E0C4BB3}" srcOrd="0" destOrd="0" presId="urn:microsoft.com/office/officeart/2018/2/layout/IconVerticalSolidList"/>
    <dgm:cxn modelId="{10F7273C-90A7-42B7-995D-348343C58E48}" type="presParOf" srcId="{34D77B9F-2058-499E-989B-AF5E9E0C4BB3}" destId="{EE1AD581-9CC9-4E5F-BB49-BACD974C0435}" srcOrd="0" destOrd="0" presId="urn:microsoft.com/office/officeart/2018/2/layout/IconVerticalSolidList"/>
    <dgm:cxn modelId="{A06F443B-45DD-4DE4-A38E-71E8B1D70ABF}" type="presParOf" srcId="{EE1AD581-9CC9-4E5F-BB49-BACD974C0435}" destId="{0C3E6358-9266-4A48-A4F5-78D4C1BE9408}" srcOrd="0" destOrd="0" presId="urn:microsoft.com/office/officeart/2018/2/layout/IconVerticalSolidList"/>
    <dgm:cxn modelId="{55E6B04B-11D6-448E-8E60-A55A359DACAE}" type="presParOf" srcId="{EE1AD581-9CC9-4E5F-BB49-BACD974C0435}" destId="{DF324CD4-C339-45F6-AD5A-DF042F0BA334}" srcOrd="1" destOrd="0" presId="urn:microsoft.com/office/officeart/2018/2/layout/IconVerticalSolidList"/>
    <dgm:cxn modelId="{9AB823F0-A2C2-47EA-AF03-0E2CF9EB9CD7}" type="presParOf" srcId="{EE1AD581-9CC9-4E5F-BB49-BACD974C0435}" destId="{A67DD8F6-AF45-44CA-A64F-BA2AEF69515D}" srcOrd="2" destOrd="0" presId="urn:microsoft.com/office/officeart/2018/2/layout/IconVerticalSolidList"/>
    <dgm:cxn modelId="{4C9D305A-9625-413C-A7FD-E2B99C56A6C3}" type="presParOf" srcId="{EE1AD581-9CC9-4E5F-BB49-BACD974C0435}" destId="{36FC6971-EDAC-4959-A9C1-49074F2F7AD9}" srcOrd="3" destOrd="0" presId="urn:microsoft.com/office/officeart/2018/2/layout/IconVerticalSolidList"/>
    <dgm:cxn modelId="{1D0CEBFC-01D1-4E32-A8CA-76AA9D600AC2}" type="presParOf" srcId="{34D77B9F-2058-499E-989B-AF5E9E0C4BB3}" destId="{5C809F75-5E20-42A8-B224-DE6288CFCF77}" srcOrd="1" destOrd="0" presId="urn:microsoft.com/office/officeart/2018/2/layout/IconVerticalSolidList"/>
    <dgm:cxn modelId="{F8F6814F-F2D8-4022-ADEC-CE551576121F}" type="presParOf" srcId="{34D77B9F-2058-499E-989B-AF5E9E0C4BB3}" destId="{D1889CCA-637C-4773-8885-B51BA30FC8E1}" srcOrd="2" destOrd="0" presId="urn:microsoft.com/office/officeart/2018/2/layout/IconVerticalSolidList"/>
    <dgm:cxn modelId="{09F97352-4CA6-43EB-9FE8-F99B8B018EE6}" type="presParOf" srcId="{D1889CCA-637C-4773-8885-B51BA30FC8E1}" destId="{76DE7F3F-FAA9-4ABE-B1B0-CF92E0465805}" srcOrd="0" destOrd="0" presId="urn:microsoft.com/office/officeart/2018/2/layout/IconVerticalSolidList"/>
    <dgm:cxn modelId="{08A7AC2C-0C72-4C0C-855A-B9E73BA70EAB}" type="presParOf" srcId="{D1889CCA-637C-4773-8885-B51BA30FC8E1}" destId="{1B2EB5A5-1630-4F69-9083-1C012C94EE6E}" srcOrd="1" destOrd="0" presId="urn:microsoft.com/office/officeart/2018/2/layout/IconVerticalSolidList"/>
    <dgm:cxn modelId="{6380A527-C4C4-4F0D-A28B-E2841FCB90D1}" type="presParOf" srcId="{D1889CCA-637C-4773-8885-B51BA30FC8E1}" destId="{3FC32170-A922-4376-8D48-4A28549B1DBB}" srcOrd="2" destOrd="0" presId="urn:microsoft.com/office/officeart/2018/2/layout/IconVerticalSolidList"/>
    <dgm:cxn modelId="{CDB114E3-33F6-4F0E-9DFE-0A6229BE714D}" type="presParOf" srcId="{D1889CCA-637C-4773-8885-B51BA30FC8E1}" destId="{0684D93B-3943-4F55-8330-9B42C12FA9C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8262C-01F5-40E5-8E32-EBF977BB3EF9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487A4-D46F-4359-8047-F319F01BDC00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/>
            <a:t>Birth room procedures – usually verbal consent</a:t>
          </a:r>
          <a:endParaRPr lang="en-US" sz="3200" kern="1200" dirty="0"/>
        </a:p>
      </dsp:txBody>
      <dsp:txXfrm>
        <a:off x="608661" y="692298"/>
        <a:ext cx="4508047" cy="2799040"/>
      </dsp:txXfrm>
    </dsp:sp>
    <dsp:sp modelId="{FA34B637-5E69-467E-938E-87E45D5E4913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8BCF1-F324-4684-9774-7CE922B586D4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/>
            <a:t>Trial of vaginal delivery; mid-cavity or rotational forceps – written consent</a:t>
          </a:r>
          <a:endParaRPr lang="en-US" sz="3200" kern="1200"/>
        </a:p>
      </dsp:txBody>
      <dsp:txXfrm>
        <a:off x="6331365" y="692298"/>
        <a:ext cx="4508047" cy="2799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2A9BB-76FD-40C7-95DA-196261621F35}">
      <dsp:nvSpPr>
        <dsp:cNvPr id="0" name=""/>
        <dsp:cNvSpPr/>
      </dsp:nvSpPr>
      <dsp:spPr>
        <a:xfrm>
          <a:off x="1167993" y="677744"/>
          <a:ext cx="1292537" cy="12925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82B07-61AB-497B-B2F2-EB28E5652807}">
      <dsp:nvSpPr>
        <dsp:cNvPr id="0" name=""/>
        <dsp:cNvSpPr/>
      </dsp:nvSpPr>
      <dsp:spPr>
        <a:xfrm>
          <a:off x="378109" y="2325439"/>
          <a:ext cx="287230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/>
            <a:t>Communicate with mother</a:t>
          </a:r>
          <a:endParaRPr lang="en-US" sz="1300" kern="1200"/>
        </a:p>
      </dsp:txBody>
      <dsp:txXfrm>
        <a:off x="378109" y="2325439"/>
        <a:ext cx="2872305" cy="720000"/>
      </dsp:txXfrm>
    </dsp:sp>
    <dsp:sp modelId="{2BAD495A-CE83-459A-87A9-DAC4BEAF6C2B}">
      <dsp:nvSpPr>
        <dsp:cNvPr id="0" name=""/>
        <dsp:cNvSpPr/>
      </dsp:nvSpPr>
      <dsp:spPr>
        <a:xfrm>
          <a:off x="4542951" y="677744"/>
          <a:ext cx="1292537" cy="12925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B0D5F-EB93-4C32-AAD1-1957DEB6E8AB}">
      <dsp:nvSpPr>
        <dsp:cNvPr id="0" name=""/>
        <dsp:cNvSpPr/>
      </dsp:nvSpPr>
      <dsp:spPr>
        <a:xfrm>
          <a:off x="3753067" y="2325439"/>
          <a:ext cx="287230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/>
            <a:t>Communicate with consultant(SBAR)</a:t>
          </a:r>
          <a:endParaRPr lang="en-US" sz="1300" kern="1200"/>
        </a:p>
      </dsp:txBody>
      <dsp:txXfrm>
        <a:off x="3753067" y="2325439"/>
        <a:ext cx="2872305" cy="720000"/>
      </dsp:txXfrm>
    </dsp:sp>
    <dsp:sp modelId="{0A17F772-DD6A-4D94-81B6-00F39623D666}">
      <dsp:nvSpPr>
        <dsp:cNvPr id="0" name=""/>
        <dsp:cNvSpPr/>
      </dsp:nvSpPr>
      <dsp:spPr>
        <a:xfrm>
          <a:off x="7917909" y="677744"/>
          <a:ext cx="1292537" cy="12925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7EDA72-6B68-48B0-97FE-936817EAEA39}">
      <dsp:nvSpPr>
        <dsp:cNvPr id="0" name=""/>
        <dsp:cNvSpPr/>
      </dsp:nvSpPr>
      <dsp:spPr>
        <a:xfrm>
          <a:off x="7128025" y="2325439"/>
          <a:ext cx="287230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/>
            <a:t>Communicate with neonatology team, blood bank, anaesthetic team, theatre team</a:t>
          </a:r>
          <a:endParaRPr lang="en-US" sz="1300" kern="1200"/>
        </a:p>
      </dsp:txBody>
      <dsp:txXfrm>
        <a:off x="7128025" y="2325439"/>
        <a:ext cx="2872305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953B2-FFAD-4D62-9CC3-F48E9248285C}">
      <dsp:nvSpPr>
        <dsp:cNvPr id="0" name=""/>
        <dsp:cNvSpPr/>
      </dsp:nvSpPr>
      <dsp:spPr>
        <a:xfrm>
          <a:off x="0" y="195079"/>
          <a:ext cx="6666833" cy="24944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/>
            <a:t>Non rotational low pelvic and lift out assisted vaginal births have a low probability of failure and most procedures can be conducted safely in a birthroom.</a:t>
          </a:r>
          <a:endParaRPr lang="en-US" sz="2600" kern="1200"/>
        </a:p>
      </dsp:txBody>
      <dsp:txXfrm>
        <a:off x="121769" y="316848"/>
        <a:ext cx="6423295" cy="2250902"/>
      </dsp:txXfrm>
    </dsp:sp>
    <dsp:sp modelId="{BDC497E1-38C9-4F14-BF42-A5DED903230B}">
      <dsp:nvSpPr>
        <dsp:cNvPr id="0" name=""/>
        <dsp:cNvSpPr/>
      </dsp:nvSpPr>
      <dsp:spPr>
        <a:xfrm>
          <a:off x="0" y="2764400"/>
          <a:ext cx="6666833" cy="249444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/>
            <a:t>Assisted vaginal birth that have a higher risk of failure should be considered a trial and attempted in a place where immediate recourse to caesarean birth can be undertaken.</a:t>
          </a:r>
          <a:endParaRPr lang="en-US" sz="2600" kern="1200"/>
        </a:p>
      </dsp:txBody>
      <dsp:txXfrm>
        <a:off x="121769" y="2886169"/>
        <a:ext cx="6423295" cy="22509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A1A06-0438-491C-BF95-E3D91EB1C8B2}">
      <dsp:nvSpPr>
        <dsp:cNvPr id="0" name=""/>
        <dsp:cNvSpPr/>
      </dsp:nvSpPr>
      <dsp:spPr>
        <a:xfrm>
          <a:off x="0" y="2663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A37973-EACF-4C41-9A86-9C9EF493C5D6}">
      <dsp:nvSpPr>
        <dsp:cNvPr id="0" name=""/>
        <dsp:cNvSpPr/>
      </dsp:nvSpPr>
      <dsp:spPr>
        <a:xfrm>
          <a:off x="0" y="2663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/>
            <a:t>maternal BMI greater than 30</a:t>
          </a:r>
          <a:endParaRPr lang="en-US" sz="2300" kern="1200"/>
        </a:p>
      </dsp:txBody>
      <dsp:txXfrm>
        <a:off x="0" y="2663"/>
        <a:ext cx="6666833" cy="908098"/>
      </dsp:txXfrm>
    </dsp:sp>
    <dsp:sp modelId="{7CBA371D-9FD4-4B5F-9D47-4255C6185FC5}">
      <dsp:nvSpPr>
        <dsp:cNvPr id="0" name=""/>
        <dsp:cNvSpPr/>
      </dsp:nvSpPr>
      <dsp:spPr>
        <a:xfrm>
          <a:off x="0" y="910762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1288723"/>
                <a:satOff val="-3699"/>
                <a:lumOff val="-5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88723"/>
                <a:satOff val="-3699"/>
                <a:lumOff val="-5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88723"/>
                <a:satOff val="-3699"/>
                <a:lumOff val="-5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1288723"/>
              <a:satOff val="-3699"/>
              <a:lumOff val="-5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6222F5-AC3D-4091-BE7C-B5B9BFCB4DA6}">
      <dsp:nvSpPr>
        <dsp:cNvPr id="0" name=""/>
        <dsp:cNvSpPr/>
      </dsp:nvSpPr>
      <dsp:spPr>
        <a:xfrm>
          <a:off x="0" y="910762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/>
            <a:t>short maternal stature</a:t>
          </a:r>
          <a:endParaRPr lang="en-US" sz="2300" kern="1200"/>
        </a:p>
      </dsp:txBody>
      <dsp:txXfrm>
        <a:off x="0" y="910762"/>
        <a:ext cx="6666833" cy="908098"/>
      </dsp:txXfrm>
    </dsp:sp>
    <dsp:sp modelId="{E074B62F-D92F-48F1-B6E5-80C1C5A95F1F}">
      <dsp:nvSpPr>
        <dsp:cNvPr id="0" name=""/>
        <dsp:cNvSpPr/>
      </dsp:nvSpPr>
      <dsp:spPr>
        <a:xfrm>
          <a:off x="0" y="1818861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2577445"/>
                <a:satOff val="-7397"/>
                <a:lumOff val="-1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577445"/>
                <a:satOff val="-7397"/>
                <a:lumOff val="-1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577445"/>
                <a:satOff val="-7397"/>
                <a:lumOff val="-1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2577445"/>
              <a:satOff val="-7397"/>
              <a:lumOff val="-118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DE6118-92D1-4D48-95F7-51FAA7484C73}">
      <dsp:nvSpPr>
        <dsp:cNvPr id="0" name=""/>
        <dsp:cNvSpPr/>
      </dsp:nvSpPr>
      <dsp:spPr>
        <a:xfrm>
          <a:off x="0" y="1818861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/>
            <a:t>estimated fetal weight of greater than 4 kg or a clinically big baby</a:t>
          </a:r>
          <a:endParaRPr lang="en-US" sz="2300" kern="1200"/>
        </a:p>
      </dsp:txBody>
      <dsp:txXfrm>
        <a:off x="0" y="1818861"/>
        <a:ext cx="6666833" cy="908098"/>
      </dsp:txXfrm>
    </dsp:sp>
    <dsp:sp modelId="{46D6728F-DF5A-4213-9FFA-7B222105B95A}">
      <dsp:nvSpPr>
        <dsp:cNvPr id="0" name=""/>
        <dsp:cNvSpPr/>
      </dsp:nvSpPr>
      <dsp:spPr>
        <a:xfrm>
          <a:off x="0" y="272696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3866169"/>
                <a:satOff val="-11096"/>
                <a:lumOff val="-17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866169"/>
                <a:satOff val="-11096"/>
                <a:lumOff val="-17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866169"/>
                <a:satOff val="-11096"/>
                <a:lumOff val="-17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866169"/>
              <a:satOff val="-11096"/>
              <a:lumOff val="-17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2C111E-3849-4292-B088-8EB6FB12DD14}">
      <dsp:nvSpPr>
        <dsp:cNvPr id="0" name=""/>
        <dsp:cNvSpPr/>
      </dsp:nvSpPr>
      <dsp:spPr>
        <a:xfrm>
          <a:off x="0" y="2726960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/>
            <a:t>head circumference above the 95th percentile</a:t>
          </a:r>
          <a:endParaRPr lang="en-US" sz="2300" kern="1200"/>
        </a:p>
      </dsp:txBody>
      <dsp:txXfrm>
        <a:off x="0" y="2726960"/>
        <a:ext cx="6666833" cy="908098"/>
      </dsp:txXfrm>
    </dsp:sp>
    <dsp:sp modelId="{5C4625EE-80CC-477C-B61D-1B70A259FA43}">
      <dsp:nvSpPr>
        <dsp:cNvPr id="0" name=""/>
        <dsp:cNvSpPr/>
      </dsp:nvSpPr>
      <dsp:spPr>
        <a:xfrm>
          <a:off x="0" y="3635058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5154891"/>
                <a:satOff val="-14794"/>
                <a:lumOff val="-2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154891"/>
                <a:satOff val="-14794"/>
                <a:lumOff val="-2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154891"/>
                <a:satOff val="-14794"/>
                <a:lumOff val="-2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5154891"/>
              <a:satOff val="-14794"/>
              <a:lumOff val="-236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056030-1C6F-4E32-8BD6-21847D72E035}">
      <dsp:nvSpPr>
        <dsp:cNvPr id="0" name=""/>
        <dsp:cNvSpPr/>
      </dsp:nvSpPr>
      <dsp:spPr>
        <a:xfrm>
          <a:off x="0" y="3635058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/>
            <a:t>occipito–posterior position</a:t>
          </a:r>
          <a:endParaRPr lang="en-US" sz="2300" kern="1200"/>
        </a:p>
      </dsp:txBody>
      <dsp:txXfrm>
        <a:off x="0" y="3635058"/>
        <a:ext cx="6666833" cy="908098"/>
      </dsp:txXfrm>
    </dsp:sp>
    <dsp:sp modelId="{E2D0E34A-65BA-44D0-B17B-49A9F3535047}">
      <dsp:nvSpPr>
        <dsp:cNvPr id="0" name=""/>
        <dsp:cNvSpPr/>
      </dsp:nvSpPr>
      <dsp:spPr>
        <a:xfrm>
          <a:off x="0" y="4543157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A44DC7-144A-4AC4-A79F-AEC73DC63003}">
      <dsp:nvSpPr>
        <dsp:cNvPr id="0" name=""/>
        <dsp:cNvSpPr/>
      </dsp:nvSpPr>
      <dsp:spPr>
        <a:xfrm>
          <a:off x="0" y="4543157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/>
            <a:t>midpelvic birth or when one-fifth of the head is palpable per abdomen.</a:t>
          </a:r>
          <a:endParaRPr lang="en-US" sz="2300" kern="1200"/>
        </a:p>
      </dsp:txBody>
      <dsp:txXfrm>
        <a:off x="0" y="4543157"/>
        <a:ext cx="6666833" cy="9080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44F2F-41C9-48EA-A7A7-D8ECABEB3419}">
      <dsp:nvSpPr>
        <dsp:cNvPr id="0" name=""/>
        <dsp:cNvSpPr/>
      </dsp:nvSpPr>
      <dsp:spPr>
        <a:xfrm>
          <a:off x="6618" y="799012"/>
          <a:ext cx="2700717" cy="8102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417" tIns="213417" rIns="213417" bIns="213417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Complete</a:t>
          </a:r>
        </a:p>
      </dsp:txBody>
      <dsp:txXfrm>
        <a:off x="6618" y="799012"/>
        <a:ext cx="2700717" cy="810215"/>
      </dsp:txXfrm>
    </dsp:sp>
    <dsp:sp modelId="{3D7305C9-B8FB-4282-8350-E5DBF7058D60}">
      <dsp:nvSpPr>
        <dsp:cNvPr id="0" name=""/>
        <dsp:cNvSpPr/>
      </dsp:nvSpPr>
      <dsp:spPr>
        <a:xfrm>
          <a:off x="6618" y="1609227"/>
          <a:ext cx="2700717" cy="18604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71" tIns="266771" rIns="266771" bIns="266771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Complete vacuum-assisted birth in the majority of cases with a maximum of three pulls to bring the fetal head on to the perineum. Three additional gentle pulls can be used to ease the head out of the perineum.</a:t>
          </a:r>
        </a:p>
      </dsp:txBody>
      <dsp:txXfrm>
        <a:off x="6618" y="1609227"/>
        <a:ext cx="2700717" cy="1860410"/>
      </dsp:txXfrm>
    </dsp:sp>
    <dsp:sp modelId="{F2540006-8820-4A2A-ADB9-AC52C3B8487C}">
      <dsp:nvSpPr>
        <dsp:cNvPr id="0" name=""/>
        <dsp:cNvSpPr/>
      </dsp:nvSpPr>
      <dsp:spPr>
        <a:xfrm>
          <a:off x="2815230" y="799012"/>
          <a:ext cx="2700717" cy="8102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417" tIns="213417" rIns="213417" bIns="213417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Consider</a:t>
          </a:r>
        </a:p>
      </dsp:txBody>
      <dsp:txXfrm>
        <a:off x="2815230" y="799012"/>
        <a:ext cx="2700717" cy="810215"/>
      </dsp:txXfrm>
    </dsp:sp>
    <dsp:sp modelId="{34E41FEF-9D15-4217-968D-68D6EBCE77CB}">
      <dsp:nvSpPr>
        <dsp:cNvPr id="0" name=""/>
        <dsp:cNvSpPr/>
      </dsp:nvSpPr>
      <dsp:spPr>
        <a:xfrm>
          <a:off x="2815230" y="1609227"/>
          <a:ext cx="2700717" cy="18604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71" tIns="266771" rIns="266771" bIns="266771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IF minimal descent with two first pulls, consider suboptimal application, fetal position or CPD. If less experienced seek second opinion</a:t>
          </a:r>
        </a:p>
      </dsp:txBody>
      <dsp:txXfrm>
        <a:off x="2815230" y="1609227"/>
        <a:ext cx="2700717" cy="1860410"/>
      </dsp:txXfrm>
    </dsp:sp>
    <dsp:sp modelId="{14C0FE18-93AC-4F99-AB40-5A70EF2622F2}">
      <dsp:nvSpPr>
        <dsp:cNvPr id="0" name=""/>
        <dsp:cNvSpPr/>
      </dsp:nvSpPr>
      <dsp:spPr>
        <a:xfrm>
          <a:off x="5623842" y="799012"/>
          <a:ext cx="2700717" cy="8102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417" tIns="213417" rIns="213417" bIns="213417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Discontinue</a:t>
          </a:r>
        </a:p>
      </dsp:txBody>
      <dsp:txXfrm>
        <a:off x="5623842" y="799012"/>
        <a:ext cx="2700717" cy="810215"/>
      </dsp:txXfrm>
    </dsp:sp>
    <dsp:sp modelId="{E9807C9C-5DC0-4879-B180-A84D866882C9}">
      <dsp:nvSpPr>
        <dsp:cNvPr id="0" name=""/>
        <dsp:cNvSpPr/>
      </dsp:nvSpPr>
      <dsp:spPr>
        <a:xfrm>
          <a:off x="5623842" y="1609227"/>
          <a:ext cx="2700717" cy="18604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71" tIns="266771" rIns="266771" bIns="266771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Discontinue vacuum-assisted birth where there is no evidence of progressive descent with moderate traction during each pull of a correctly applied instrument by an experienced operator.</a:t>
          </a:r>
        </a:p>
      </dsp:txBody>
      <dsp:txXfrm>
        <a:off x="5623842" y="1609227"/>
        <a:ext cx="2700717" cy="1860410"/>
      </dsp:txXfrm>
    </dsp:sp>
    <dsp:sp modelId="{EEC3E153-7E6F-436F-879C-BCEBF0D83CD4}">
      <dsp:nvSpPr>
        <dsp:cNvPr id="0" name=""/>
        <dsp:cNvSpPr/>
      </dsp:nvSpPr>
      <dsp:spPr>
        <a:xfrm>
          <a:off x="8432454" y="799012"/>
          <a:ext cx="2700717" cy="8102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417" tIns="213417" rIns="213417" bIns="213417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Discontinue</a:t>
          </a:r>
        </a:p>
      </dsp:txBody>
      <dsp:txXfrm>
        <a:off x="8432454" y="799012"/>
        <a:ext cx="2700717" cy="810215"/>
      </dsp:txXfrm>
    </dsp:sp>
    <dsp:sp modelId="{00518819-0361-4F7B-89F7-06A5AAEC12AC}">
      <dsp:nvSpPr>
        <dsp:cNvPr id="0" name=""/>
        <dsp:cNvSpPr/>
      </dsp:nvSpPr>
      <dsp:spPr>
        <a:xfrm>
          <a:off x="8432454" y="1609227"/>
          <a:ext cx="2700717" cy="18604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71" tIns="266771" rIns="266771" bIns="266771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Discontinue vacuum after two pop offs. If less experienced seek senior help after one.</a:t>
          </a:r>
        </a:p>
      </dsp:txBody>
      <dsp:txXfrm>
        <a:off x="8432454" y="1609227"/>
        <a:ext cx="2700717" cy="18604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6B71A-62E0-4DBC-A594-1E1024A21C46}">
      <dsp:nvSpPr>
        <dsp:cNvPr id="0" name=""/>
        <dsp:cNvSpPr/>
      </dsp:nvSpPr>
      <dsp:spPr>
        <a:xfrm>
          <a:off x="10090" y="870267"/>
          <a:ext cx="3426543" cy="1027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/>
            <a:t>Discontinue</a:t>
          </a:r>
        </a:p>
      </dsp:txBody>
      <dsp:txXfrm>
        <a:off x="10090" y="870267"/>
        <a:ext cx="3426543" cy="1027963"/>
      </dsp:txXfrm>
    </dsp:sp>
    <dsp:sp modelId="{D0AFFABD-ED5E-4D47-B260-018E91D0C35F}">
      <dsp:nvSpPr>
        <dsp:cNvPr id="0" name=""/>
        <dsp:cNvSpPr/>
      </dsp:nvSpPr>
      <dsp:spPr>
        <a:xfrm>
          <a:off x="10090" y="1898230"/>
          <a:ext cx="3426543" cy="15828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Discontinue attempted forceps when forceps cannot be applied easily, handles do not approximate easily or if there is a lack of progressive descent with moderate traction.</a:t>
          </a:r>
        </a:p>
      </dsp:txBody>
      <dsp:txXfrm>
        <a:off x="10090" y="1898230"/>
        <a:ext cx="3426543" cy="1582839"/>
      </dsp:txXfrm>
    </dsp:sp>
    <dsp:sp modelId="{B679631D-1DDD-4926-B0DB-75C9EC5CEDB4}">
      <dsp:nvSpPr>
        <dsp:cNvPr id="0" name=""/>
        <dsp:cNvSpPr/>
      </dsp:nvSpPr>
      <dsp:spPr>
        <a:xfrm>
          <a:off x="3544528" y="907814"/>
          <a:ext cx="3426543" cy="1027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/>
            <a:t>Discontinue</a:t>
          </a:r>
        </a:p>
      </dsp:txBody>
      <dsp:txXfrm>
        <a:off x="3544528" y="907814"/>
        <a:ext cx="3426543" cy="1027963"/>
      </dsp:txXfrm>
    </dsp:sp>
    <dsp:sp modelId="{15BDBA46-15F6-4832-81E3-3DC66E1944FD}">
      <dsp:nvSpPr>
        <dsp:cNvPr id="0" name=""/>
        <dsp:cNvSpPr/>
      </dsp:nvSpPr>
      <dsp:spPr>
        <a:xfrm>
          <a:off x="3544528" y="1935777"/>
          <a:ext cx="3426543" cy="15077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Discontinue rotational forceps, if rotation is not easily achieved.</a:t>
          </a:r>
        </a:p>
      </dsp:txBody>
      <dsp:txXfrm>
        <a:off x="3544528" y="1935777"/>
        <a:ext cx="3426543" cy="1507745"/>
      </dsp:txXfrm>
    </dsp:sp>
    <dsp:sp modelId="{46836ED1-FFB3-434C-9734-246145D005BE}">
      <dsp:nvSpPr>
        <dsp:cNvPr id="0" name=""/>
        <dsp:cNvSpPr/>
      </dsp:nvSpPr>
      <dsp:spPr>
        <a:xfrm>
          <a:off x="7078966" y="907814"/>
          <a:ext cx="3426543" cy="1027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/>
            <a:t>Discontinue</a:t>
          </a:r>
        </a:p>
      </dsp:txBody>
      <dsp:txXfrm>
        <a:off x="7078966" y="907814"/>
        <a:ext cx="3426543" cy="1027963"/>
      </dsp:txXfrm>
    </dsp:sp>
    <dsp:sp modelId="{A4DD2C72-F0EB-4469-AA90-CDE8997AC3EE}">
      <dsp:nvSpPr>
        <dsp:cNvPr id="0" name=""/>
        <dsp:cNvSpPr/>
      </dsp:nvSpPr>
      <dsp:spPr>
        <a:xfrm>
          <a:off x="7078966" y="1935777"/>
          <a:ext cx="3426543" cy="15077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Discontinue if birth is not imminent following three pulls.</a:t>
          </a:r>
        </a:p>
      </dsp:txBody>
      <dsp:txXfrm>
        <a:off x="7078966" y="1935777"/>
        <a:ext cx="3426543" cy="15077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07409-412E-4990-80F2-855E472A096F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574E6-C771-4E18-A52A-8F0DF1B51892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/>
            <a:t>Should  include  detailed  information  on  the assessment, decision making and conduct of the procedure, a plan for postnatal care.</a:t>
          </a:r>
          <a:endParaRPr lang="en-US" sz="3000" kern="1200"/>
        </a:p>
      </dsp:txBody>
      <dsp:txXfrm>
        <a:off x="0" y="2124"/>
        <a:ext cx="10515600" cy="1449029"/>
      </dsp:txXfrm>
    </dsp:sp>
    <dsp:sp modelId="{E2673B86-152E-46DE-BF73-11001BEA4319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508B6-D816-431E-90F5-888B34FDE259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/>
            <a:t>Paired cord blood samples</a:t>
          </a:r>
          <a:endParaRPr lang="en-US" sz="3000" kern="1200"/>
        </a:p>
      </dsp:txBody>
      <dsp:txXfrm>
        <a:off x="0" y="1451154"/>
        <a:ext cx="10515600" cy="1449029"/>
      </dsp:txXfrm>
    </dsp:sp>
    <dsp:sp modelId="{AE64B4C5-1687-436A-B4C9-45FAE909FC49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FF589-528C-40BF-A9C9-C5AAEB679446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/>
            <a:t>Adverse outcomes</a:t>
          </a:r>
          <a:endParaRPr lang="en-US" sz="3000" kern="1200"/>
        </a:p>
      </dsp:txBody>
      <dsp:txXfrm>
        <a:off x="0" y="2900183"/>
        <a:ext cx="10515600" cy="14490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E6358-9266-4A48-A4F5-78D4C1BE9408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324CD4-C339-45F6-AD5A-DF042F0BA334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C6971-EDAC-4959-A9C1-49074F2F7AD9}">
      <dsp:nvSpPr>
        <dsp:cNvPr id="0" name=""/>
        <dsp:cNvSpPr/>
      </dsp:nvSpPr>
      <dsp:spPr>
        <a:xfrm>
          <a:off x="1507738" y="707092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/>
            <a:t>ISUOG Practice Guidelines: intrapartum ultrasound. Ultrasound Obstet Gynecol 2018.</a:t>
          </a:r>
          <a:endParaRPr lang="en-US" sz="2500" kern="1200"/>
        </a:p>
      </dsp:txBody>
      <dsp:txXfrm>
        <a:off x="1507738" y="707092"/>
        <a:ext cx="9007861" cy="1305401"/>
      </dsp:txXfrm>
    </dsp:sp>
    <dsp:sp modelId="{76DE7F3F-FAA9-4ABE-B1B0-CF92E0465805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2EB5A5-1630-4F69-9083-1C012C94EE6E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84D93B-3943-4F55-8330-9B42C12FA9CC}">
      <dsp:nvSpPr>
        <dsp:cNvPr id="0" name=""/>
        <dsp:cNvSpPr/>
      </dsp:nvSpPr>
      <dsp:spPr>
        <a:xfrm>
          <a:off x="1507738" y="2338844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/>
            <a:t>Assisted Vaginal Birth Green-top Guideline No. 26April 2020.</a:t>
          </a:r>
          <a:endParaRPr lang="en-US" sz="2500" kern="1200"/>
        </a:p>
      </dsp:txBody>
      <dsp:txXfrm>
        <a:off x="1507738" y="2338844"/>
        <a:ext cx="9007861" cy="1305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77F9EA-242E-338A-C04F-5DBBC2AE6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1624D91-F950-4156-873A-C76448F5A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7A9807-F71C-08B9-2413-9D77AD377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0D54-C00F-4B24-A34B-642C625D447B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1C99B6-8717-337B-8F9F-2BADFB9AC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D7107F-6A73-9639-2E93-3E5F983F6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54FA-876E-46E2-A04E-ACF75375C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199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4776C7-E22F-7308-6A13-78E1D63E6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A59C50-215A-7049-C00F-16F317322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D78EF4-8167-BB8E-744A-A5A689E2E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0D54-C00F-4B24-A34B-642C625D447B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691665-39ED-5478-2A53-C08030B89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0492C7-525B-9736-A4C6-46D92C15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54FA-876E-46E2-A04E-ACF75375C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79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C3882F5-7CDA-C027-6D01-378AAE8CC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49CA79-0486-A52B-CDEA-E7E5A4DE1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DFF487-F3D8-431D-C77B-907B55322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0D54-C00F-4B24-A34B-642C625D447B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44A4D6-CF16-4011-DF6C-AC64C6C7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895CFF-A1AA-DAAA-ECF0-22C77E5F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54FA-876E-46E2-A04E-ACF75375C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32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0B2CBD-340C-7706-BBA4-A6A5A0387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4A0B4F-9B01-43DF-ED27-825B88935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FE555E-AD5B-287D-0F0D-4B6A44EE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0D54-C00F-4B24-A34B-642C625D447B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A00F13-AB8C-62DE-89C0-D5E96CF0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FBF361-5D4D-1C84-AA4F-788545E3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54FA-876E-46E2-A04E-ACF75375C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124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BA9C42-E906-536A-194F-9315C87F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246A2E-9BA2-1AB9-F3C4-9AA8153FA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F10962-B476-A0E8-6B27-6919DEC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0D54-C00F-4B24-A34B-642C625D447B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79DFBF-C5FD-ED50-7E5B-71334CAD3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00397B-6BD9-745E-B4B9-6D67A267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54FA-876E-46E2-A04E-ACF75375C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69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F295BB-F01C-037A-9CC3-838D1FFF6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F46462-F05C-DB8D-1D21-E092DC7DB6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EB2662-FF72-3440-28ED-9EC787074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2801C1-8911-8AC1-73FA-6437FCDC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0D54-C00F-4B24-A34B-642C625D447B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AA03C4-6646-8F9D-9BA2-C0E376FD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69A6BB-72E6-A2E9-4957-8B8D4FDD9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54FA-876E-46E2-A04E-ACF75375C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41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E94B66-67E1-49B8-31CB-3F03533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657FA3-4810-C00D-B26A-7C16AF54A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A208E0-2E06-B480-943C-5865D574A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096BEB-8943-10F2-7200-8680D39089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4446229-6077-9075-43C8-93912F8506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AD7BAC-FED9-7ECE-20D3-5E4AD2127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0D54-C00F-4B24-A34B-642C625D447B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452B22-BE81-EB2D-C512-5EA0E0BCF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18F730-53CB-298E-913B-168D7230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54FA-876E-46E2-A04E-ACF75375C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76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2EF4D1-20C6-D969-5B7A-815CE307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B8DAF2E-A22C-64DD-0F59-103F08AE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0D54-C00F-4B24-A34B-642C625D447B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824806-AE17-3261-91F4-7C040E94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076E66-54EE-1055-59B5-B17D98A2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54FA-876E-46E2-A04E-ACF75375C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15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2446094-699B-66C7-4F0B-E45350A95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0D54-C00F-4B24-A34B-642C625D447B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498005-AB5E-1860-5703-8251089D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64DF11-E1D7-8454-52C6-7E323C84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54FA-876E-46E2-A04E-ACF75375C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95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B5F869-1565-9CFC-994B-2AC8929C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8C7BF-852D-5D71-5378-CF2297B2E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242228-0B73-6FAB-8D36-265148B31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ECEC8-0630-6F81-D8B9-CBAD88E8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0D54-C00F-4B24-A34B-642C625D447B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0A06F9-7F2F-7FDF-E7ED-A5722F6F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6E1253-2F20-BB47-BAF6-DB4F2A0A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54FA-876E-46E2-A04E-ACF75375C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98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53953-7F55-F90F-35EA-6B595202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D2BDF9-0148-D472-D1F0-C3D7F083D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88C5E5-74F8-BAE5-5AF3-36124D949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CF0ADF-8C79-057E-DBC0-EAE661E6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0D54-C00F-4B24-A34B-642C625D447B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D0D506-A1A0-C0A5-F38B-8A7BCC41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A43D5E-7F21-6A2F-B509-E2FF917B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54FA-876E-46E2-A04E-ACF75375C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47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249A74-69AA-0A84-6064-0E99E008F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D12A1-6007-019C-5033-B1D051680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04FC6F-B3F6-0B88-49D3-998570D4DE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5C0D54-C00F-4B24-A34B-642C625D447B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79E8B2-719C-A56A-ED81-6B0D9CA30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C30E38-F251-A1A0-B677-A31F2C485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4854FA-876E-46E2-A04E-ACF75375C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8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https://doctorlib.info/gynecology/clinical-obstetrics-gynaecology/clinical-obstetrics-gynaecology.files/image370.jpg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https://teachmeobgyn.com/wp-content/uploads/2016/10/Ventous-Kiwi-System.jpg" TargetMode="Externa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12A96-1C64-4B9D-ADDC-AF053AD03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GB" sz="4400"/>
              <a:t>Assisted Vaginal Birth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0CB2F1-756F-4FCE-8C53-9FAEA746E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GB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13A0999-5288-4BE0-606F-FE80E6834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1" r="316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xmlns="" id="{482A6774-DE34-5AFA-65B5-313D280B4BCE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5C1003-BC12-5FF9-FD22-DCE5E606B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02A6A3-702F-F475-450D-1D9F1EAD0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500773-A6E4-9DD9-2C52-A1D9CA1D0B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01825" y="276963"/>
            <a:ext cx="32528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ova Cond" panose="020B0506020202020204" pitchFamily="34" charset="0"/>
                <a:sym typeface="Calibri"/>
              </a:rPr>
              <a:t>Sri Lanka College of Obstetricians &amp; </a:t>
            </a: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ova Cond" panose="020B0506020202020204" pitchFamily="34" charset="0"/>
                <a:sym typeface="Calibri"/>
              </a:rPr>
              <a:t>Gynaecologists</a:t>
            </a:r>
            <a:endParaRPr kumimoji="0" lang="en-US" sz="1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 Nova Cond" panose="020B0506020202020204" pitchFamily="34" charset="0"/>
              <a:sym typeface="Calibri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 Nova Cond" panose="020B0506020202020204" pitchFamily="34" charset="0"/>
                <a:sym typeface="Calibri"/>
              </a:rPr>
              <a:t>Scientific Activities &amp; Research Committee 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ova Cond" panose="020B0506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27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CF6197A-4D4B-E450-C7C8-558305206B5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779" y="979949"/>
            <a:ext cx="5534493" cy="4601254"/>
          </a:xfr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xmlns="" id="{AFDA1FFA-C395-58B3-BE28-AB4BA053B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9078" y="1312076"/>
            <a:ext cx="5489313" cy="4601254"/>
          </a:xfrm>
          <a:prstGeom prst="rect">
            <a:avLst/>
          </a:prstGeom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xmlns="" id="{6DE03088-2E7B-085F-F135-B5636D2ECDFF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FE2972-30F0-3A92-9B53-A09A6915F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CB9A7A-878B-FBFE-09E6-668CCFAFC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81192C-5A75-7F2D-39C0-837875714B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13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32AEEBC8-9D30-42EF-95F2-386C2653FB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DE922D-3A84-46DE-8276-FF37FF0A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 fontScale="90000"/>
          </a:bodyPr>
          <a:lstStyle/>
          <a:p>
            <a:r>
              <a:rPr lang="en-GB" sz="3000"/>
              <a:t>Role of USs prior to assisted vaginal birth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2E92FA66-67D7-4CB4-94D3-E643A9AD4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6C44C2-5DAF-4834-BDA5-361E70CA2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r>
              <a:rPr lang="en-GB" sz="2200"/>
              <a:t>US assessment of fetal head position prior to assisted vaginal birth is more reliable than clinical examination.</a:t>
            </a:r>
          </a:p>
          <a:p>
            <a:pPr marL="0" indent="0">
              <a:buNone/>
            </a:pPr>
            <a:endParaRPr lang="en-GB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E42686-56BA-AAFE-295E-27EF26376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333" y="1733550"/>
            <a:ext cx="10529211" cy="4932602"/>
          </a:xfrm>
          <a:prstGeom prst="rect">
            <a:avLst/>
          </a:prstGeom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xmlns="" id="{F90F75F5-AB74-BA22-3794-C77B9A805EFB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DC9E75-9715-082E-8C82-5E2181684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8513C3-C03B-8DDC-E45C-191C5D74C0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CD4D5B-7701-A40A-529E-7765276E6D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88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BF86581-CDC5-BFDE-D2D6-423910C6AD4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60120" y="811844"/>
            <a:ext cx="9933475" cy="3849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C6D091-3E8A-2A31-3570-C76F445A2CBC}"/>
              </a:ext>
            </a:extLst>
          </p:cNvPr>
          <p:cNvSpPr txBox="1"/>
          <p:nvPr/>
        </p:nvSpPr>
        <p:spPr>
          <a:xfrm>
            <a:off x="3458426" y="4869110"/>
            <a:ext cx="6235268" cy="18001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However, routine USS is not recommended</a:t>
            </a: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xmlns="" id="{F60A8C4B-E529-92FD-4460-8EBD1D8052A4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A28DBC-1BE8-02C2-21FB-D54FF700F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C18FBF-BB24-FE74-7C37-A07891F72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C127EA-5157-E328-C112-2B179A0FC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68B3F68-107C-434F-AA38-110D5EA91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AD0DBB9-1A4B-4391-81D4-CB19F9AB9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63BBA22-50EA-4C4D-BE05-F1CE4E63A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A43B3-5E67-2234-B98D-40B92707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CONSENTING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97B98190-C6EE-1777-E30C-6C4081B2E6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9006868"/>
              </p:ext>
            </p:extLst>
          </p:nvPr>
        </p:nvGraphicFramePr>
        <p:xfrm>
          <a:off x="632085" y="2492286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Wave 2">
            <a:extLst>
              <a:ext uri="{FF2B5EF4-FFF2-40B4-BE49-F238E27FC236}">
                <a16:creationId xmlns:a16="http://schemas.microsoft.com/office/drawing/2014/main" xmlns="" id="{DB5280B4-9744-7373-6AF7-A2C581ADE4F9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0EC98B-0DF9-DBC8-959A-DD763EE9FC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167F4F-B2B2-4425-762D-5C8EBB38A3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33FC89-18E7-D319-E175-4F9D2B97E2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97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56E9B3E6-E277-4D68-BA48-9CB43FFBD6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9FFAC6-9988-4C3C-B3CD-F86A72EF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GB" sz="4800"/>
              <a:t>DECISION ON ASSISTED VAGINAL BIRTH?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47B0221-569A-41AA-9CB1-EA8D047EA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78" y="3017519"/>
            <a:ext cx="5360465" cy="3209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4D1CB5-0830-4543-A5A0-52095497F18D}"/>
              </a:ext>
            </a:extLst>
          </p:cNvPr>
          <p:cNvSpPr txBox="1"/>
          <p:nvPr/>
        </p:nvSpPr>
        <p:spPr>
          <a:xfrm>
            <a:off x="2716658" y="5598649"/>
            <a:ext cx="2003213" cy="29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76656">
              <a:spcAft>
                <a:spcPts val="600"/>
              </a:spcAft>
            </a:pPr>
            <a:r>
              <a:rPr lang="en-GB" sz="133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RISK OF 2</a:t>
            </a:r>
            <a:r>
              <a:rPr lang="en-GB" sz="1332" kern="1200" baseline="30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GB" sz="133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STAGE LSCS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90E8CD-FACD-4B44-A7D9-2089C43B8E5D}"/>
              </a:ext>
            </a:extLst>
          </p:cNvPr>
          <p:cNvSpPr txBox="1"/>
          <p:nvPr/>
        </p:nvSpPr>
        <p:spPr>
          <a:xfrm>
            <a:off x="6507124" y="5625821"/>
            <a:ext cx="2963861" cy="29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76656">
              <a:spcAft>
                <a:spcPts val="600"/>
              </a:spcAft>
            </a:pPr>
            <a:r>
              <a:rPr lang="en-GB" sz="133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RISK OF INSTRUMENTAL DELIVERY</a:t>
            </a:r>
            <a:endParaRPr lang="en-GB"/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xmlns="" id="{4F8A396B-4B8F-7CB3-482D-58E96A41033D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3A302A-3AD5-68EA-31C2-5C2E72B2D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FFDB79-5312-3FBA-B3AA-3D2840AA7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0CF27C-3C23-5FAA-B5DB-136C24DBF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74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6E9B3E6-E277-4D68-BA48-9CB43FFBD6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26C81C-218C-8754-8236-5712E2BC0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GB" sz="4800"/>
              <a:t>communication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82DCDFDE-E366-1E3A-EF32-D0286B3AEB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263799"/>
              </p:ext>
            </p:extLst>
          </p:nvPr>
        </p:nvGraphicFramePr>
        <p:xfrm>
          <a:off x="904602" y="2904707"/>
          <a:ext cx="10378440" cy="372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Wave 2">
            <a:extLst>
              <a:ext uri="{FF2B5EF4-FFF2-40B4-BE49-F238E27FC236}">
                <a16:creationId xmlns:a16="http://schemas.microsoft.com/office/drawing/2014/main" xmlns="" id="{E19E29F0-65CC-34F3-B142-14F058E52838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3B9402-8111-A064-5397-A454020012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05BC32-5126-BF18-317C-270FD197F6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3B0C95-D270-DA09-2426-F50F87E48B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06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6B2C21-A230-48C0-8DF1-C46611373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847E18C-932D-4C95-AABA-FEC7C9499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150CB11-0C61-439E-910F-5787759E7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43F8A58B-5155-44CE-A5FF-7647B47D0A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43F2ACA-E6D6-4028-82DD-F03C262D5D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41865F-78A0-459E-833C-FC79D55E0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Place of assisted vaginal birth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C57A41D5-CE33-261C-0F16-C9C20C876F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649847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Wave 2">
            <a:extLst>
              <a:ext uri="{FF2B5EF4-FFF2-40B4-BE49-F238E27FC236}">
                <a16:creationId xmlns:a16="http://schemas.microsoft.com/office/drawing/2014/main" xmlns="" id="{A34EB034-8AAD-A6F0-AE37-9C624C333F8D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C44075-E3B0-E48D-8E96-82D0E94F82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5FC13A-525D-588C-9DBB-9B3CD0BD34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FB0191-0BC2-0912-6555-8ACE727CA0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52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6B2C21-A230-48C0-8DF1-C46611373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847E18C-932D-4C95-AABA-FEC7C9499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150CB11-0C61-439E-910F-5787759E7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43F8A58B-5155-44CE-A5FF-7647B47D0A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43F2ACA-E6D6-4028-82DD-F03C262D5D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E48E7E-9DC5-405D-8B13-1FCE30DDF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Higher rates of failure are associated with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CD164A6D-F4DA-5D68-6543-65F4C6001C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76203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Wave 2">
            <a:extLst>
              <a:ext uri="{FF2B5EF4-FFF2-40B4-BE49-F238E27FC236}">
                <a16:creationId xmlns:a16="http://schemas.microsoft.com/office/drawing/2014/main" xmlns="" id="{0E4FA3A7-BA7E-C78C-C0E3-218BFA3A4AAE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B67640-D72C-015D-DE02-A220F5600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82012E-FF44-6ABF-2E72-B1D429A659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7D1FC7-D4A2-D031-69E5-45129C59DA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35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759EF-AB81-42A7-B7CD-734AEF938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GB" sz="4800" dirty="0"/>
              <a:t>Instruments which can be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19E1B2-AA55-4697-B1EF-F651BA8C5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08" y="2081463"/>
            <a:ext cx="11431046" cy="4641556"/>
          </a:xfrm>
        </p:spPr>
        <p:txBody>
          <a:bodyPr anchor="ctr">
            <a:normAutofit/>
          </a:bodyPr>
          <a:lstStyle/>
          <a:p>
            <a:r>
              <a:rPr lang="en-GB" sz="2000" dirty="0"/>
              <a:t>Operator should choose the instrument most appropriate to the clinical circumstances and their level of skill.</a:t>
            </a:r>
          </a:p>
          <a:p>
            <a:r>
              <a:rPr lang="en-GB" sz="2000" dirty="0"/>
              <a:t>Forceps and vacuum extraction are associated with different benefits and risks.</a:t>
            </a:r>
          </a:p>
          <a:p>
            <a:pPr lvl="1"/>
            <a:r>
              <a:rPr lang="en-GB" sz="2000" dirty="0"/>
              <a:t>failure to complete the birth with a single instrument is more likely with vacuum extraction, but maternal perineal trauma is more likely with forceps.</a:t>
            </a:r>
          </a:p>
          <a:p>
            <a:r>
              <a:rPr lang="en-GB" sz="2000" dirty="0"/>
              <a:t>Soft cup vacuum extractors have a higher rate of failure but a lower incidence of neonatal scalp trauma.</a:t>
            </a:r>
          </a:p>
          <a:p>
            <a:r>
              <a:rPr lang="en-GB" sz="2000" dirty="0"/>
              <a:t>Rotational births should be performed by experienced operators;</a:t>
            </a:r>
          </a:p>
          <a:p>
            <a:pPr lvl="1"/>
            <a:r>
              <a:rPr lang="en-GB" sz="2000" dirty="0"/>
              <a:t>Options - </a:t>
            </a:r>
            <a:r>
              <a:rPr lang="en-GB" sz="2000" dirty="0" err="1"/>
              <a:t>Kielland’s</a:t>
            </a:r>
            <a:r>
              <a:rPr lang="en-GB" sz="2000" dirty="0"/>
              <a:t> rotational forceps, manual rotation followed by direct traction forceps or vacuum, and rotational vacuum extraction.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Wave 3">
            <a:extLst>
              <a:ext uri="{FF2B5EF4-FFF2-40B4-BE49-F238E27FC236}">
                <a16:creationId xmlns:a16="http://schemas.microsoft.com/office/drawing/2014/main" xmlns="" id="{2CA7BC84-90EC-D0B5-E6AC-1A85439F6B19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022752-B562-87CF-00CA-FBF35FDEF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914BF7-1E70-93B7-7D49-C91110673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817B40-8DA6-BB6C-75CE-6B02C9862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00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Operative delivery - Clinical Obstetrics and Gynaecology, 3ed.">
            <a:extLst>
              <a:ext uri="{FF2B5EF4-FFF2-40B4-BE49-F238E27FC236}">
                <a16:creationId xmlns:a16="http://schemas.microsoft.com/office/drawing/2014/main" xmlns="" id="{80DDCB7C-1596-4E77-0D59-8DC35FB44D8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06" y="372388"/>
            <a:ext cx="5897994" cy="45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Operative Vaginal Delivery - Forceps - Ventouse - Indications - TeachMeObGyn">
            <a:extLst>
              <a:ext uri="{FF2B5EF4-FFF2-40B4-BE49-F238E27FC236}">
                <a16:creationId xmlns:a16="http://schemas.microsoft.com/office/drawing/2014/main" xmlns="" id="{2D57E9FF-CFB3-B3DD-CC39-B07B78B19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9964" y="2628900"/>
            <a:ext cx="5442854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xmlns="" id="{045BEF93-A7DD-6480-0A77-FE5623D47C20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15007C-4599-60F5-3DEC-AA644BEB65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304368-CA25-5C47-285A-E2144901D0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34C63A-1077-8163-03C4-E251667C20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27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B6FACB3C-9069-4791-BC5C-0DB7CD19B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1F2038E-D777-4B76-81DD-DD13EE91B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7B999-AB2E-4660-5143-D2B3BEA1B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en-GB" altLang="en-US" sz="3600" b="1">
                <a:solidFill>
                  <a:schemeClr val="tx2"/>
                </a:solidFill>
              </a:rPr>
              <a:t>Learning objectives</a:t>
            </a:r>
            <a:endParaRPr lang="en-GB" sz="360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F040AC-4CCA-CF63-2C73-C17C74685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 fontScale="92500" lnSpcReduction="20000"/>
          </a:bodyPr>
          <a:lstStyle/>
          <a:p>
            <a:pPr>
              <a:defRPr/>
            </a:pPr>
            <a:r>
              <a:rPr lang="en-GB" sz="1800">
                <a:solidFill>
                  <a:schemeClr val="tx2"/>
                </a:solidFill>
              </a:rPr>
              <a:t>Introduction and background</a:t>
            </a:r>
          </a:p>
          <a:p>
            <a:pPr>
              <a:defRPr/>
            </a:pPr>
            <a:r>
              <a:rPr lang="en-GB" sz="1800">
                <a:solidFill>
                  <a:schemeClr val="tx2"/>
                </a:solidFill>
              </a:rPr>
              <a:t>Indications / contra-indications</a:t>
            </a:r>
          </a:p>
          <a:p>
            <a:pPr>
              <a:defRPr/>
            </a:pPr>
            <a:r>
              <a:rPr lang="en-GB" sz="1800">
                <a:solidFill>
                  <a:schemeClr val="tx2"/>
                </a:solidFill>
              </a:rPr>
              <a:t>Classification for assisted vaginal birth</a:t>
            </a:r>
          </a:p>
          <a:p>
            <a:pPr>
              <a:defRPr/>
            </a:pPr>
            <a:r>
              <a:rPr lang="en-GB" sz="1800">
                <a:solidFill>
                  <a:schemeClr val="tx2"/>
                </a:solidFill>
              </a:rPr>
              <a:t>Preparation and safety criteria for AVB</a:t>
            </a:r>
          </a:p>
          <a:p>
            <a:pPr>
              <a:defRPr/>
            </a:pPr>
            <a:r>
              <a:rPr lang="en-GB" sz="1800">
                <a:solidFill>
                  <a:schemeClr val="tx2"/>
                </a:solidFill>
              </a:rPr>
              <a:t>Consent</a:t>
            </a:r>
          </a:p>
          <a:p>
            <a:pPr>
              <a:defRPr/>
            </a:pPr>
            <a:r>
              <a:rPr lang="en-GB" sz="1800">
                <a:solidFill>
                  <a:schemeClr val="tx2"/>
                </a:solidFill>
              </a:rPr>
              <a:t>Where should AVB be undertaken</a:t>
            </a:r>
          </a:p>
          <a:p>
            <a:pPr>
              <a:defRPr/>
            </a:pPr>
            <a:r>
              <a:rPr lang="en-GB" sz="1800">
                <a:solidFill>
                  <a:schemeClr val="tx2"/>
                </a:solidFill>
              </a:rPr>
              <a:t>Choosing your instrument to undertake AVB</a:t>
            </a:r>
          </a:p>
          <a:p>
            <a:pPr>
              <a:defRPr/>
            </a:pPr>
            <a:r>
              <a:rPr lang="en-GB" sz="1800">
                <a:solidFill>
                  <a:schemeClr val="tx2"/>
                </a:solidFill>
              </a:rPr>
              <a:t>When to stop</a:t>
            </a:r>
          </a:p>
          <a:p>
            <a:pPr>
              <a:defRPr/>
            </a:pPr>
            <a:r>
              <a:rPr lang="en-GB" sz="1800">
                <a:solidFill>
                  <a:schemeClr val="tx2"/>
                </a:solidFill>
              </a:rPr>
              <a:t>After care</a:t>
            </a:r>
          </a:p>
          <a:p>
            <a:pPr marL="0" indent="0">
              <a:buNone/>
            </a:pPr>
            <a:endParaRPr lang="en-GB" sz="1800">
              <a:solidFill>
                <a:schemeClr val="tx2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DD354807-230F-4402-B1B9-F733A8F1F1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BF5A6F4A-CE87-4D5C-9382-8167967CE8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61023DD2-2E6F-4419-B404-80F08460BE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BC4A6C98-F96E-4587-B01F-A9B01BBFA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A66409EC-9CC3-482A-A4A5-54ED092B3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6" descr="A baby in the uterus&#10;&#10;Description automatically generated">
            <a:extLst>
              <a:ext uri="{FF2B5EF4-FFF2-40B4-BE49-F238E27FC236}">
                <a16:creationId xmlns:a16="http://schemas.microsoft.com/office/drawing/2014/main" xmlns="" id="{65FE3BF7-A24B-C1E9-6050-2699A65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26759" b="-1"/>
          <a:stretch/>
        </p:blipFill>
        <p:spPr>
          <a:xfrm>
            <a:off x="7708392" y="1825911"/>
            <a:ext cx="4142232" cy="4129722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xmlns="" id="{14573FF9-823A-9C39-A9C8-E609C1FAB9DF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F72C25-A434-8D38-7C7A-381B59D97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F2724A-AB6A-B40C-49D2-47C973E64F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56A7CB-A54D-85A8-166A-8D00C41BF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661D0BA2-1C8C-4662-B318-50442EF63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t="17619" r="40623" b="29367"/>
          <a:stretch/>
        </p:blipFill>
        <p:spPr>
          <a:xfrm>
            <a:off x="1600200" y="-397613"/>
            <a:ext cx="10591800" cy="7037244"/>
          </a:xfrm>
          <a:prstGeom prst="rect">
            <a:avLst/>
          </a:prstGeom>
        </p:spPr>
      </p:pic>
      <p:sp>
        <p:nvSpPr>
          <p:cNvPr id="2" name="Wave 1">
            <a:extLst>
              <a:ext uri="{FF2B5EF4-FFF2-40B4-BE49-F238E27FC236}">
                <a16:creationId xmlns:a16="http://schemas.microsoft.com/office/drawing/2014/main" xmlns="" id="{50E30067-8D05-B405-65EA-9197A833BE73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4A91B6-F9BC-7F64-0DDD-AF782F067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BB7F7A-3738-2EA7-4B50-4C4163759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0EF26B-4561-D24F-BDE0-98282D1C6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53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A1FC0744-0F86-49D4-B8F2-486E59682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8" t="30297" r="40461" b="25044"/>
          <a:stretch/>
        </p:blipFill>
        <p:spPr>
          <a:xfrm>
            <a:off x="1581150" y="0"/>
            <a:ext cx="10776513" cy="6666152"/>
          </a:xfrm>
          <a:prstGeom prst="rect">
            <a:avLst/>
          </a:prstGeom>
        </p:spPr>
      </p:pic>
      <p:sp>
        <p:nvSpPr>
          <p:cNvPr id="2" name="Wave 1">
            <a:extLst>
              <a:ext uri="{FF2B5EF4-FFF2-40B4-BE49-F238E27FC236}">
                <a16:creationId xmlns:a16="http://schemas.microsoft.com/office/drawing/2014/main" xmlns="" id="{21B289F5-24E0-E87B-CC5D-BD4E2CB95D21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CADA16-3248-7B38-51B3-9DFDFC508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31AE5A-1D41-440C-2360-8EB4D35EF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9AABDD-1FF2-2F99-49C6-B1DF079F86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10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49110-45E1-469B-0E20-45A3ECD3F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Forceps demonstration</a:t>
            </a:r>
          </a:p>
        </p:txBody>
      </p:sp>
      <p:pic>
        <p:nvPicPr>
          <p:cNvPr id="4" name="forceps">
            <a:hlinkClick r:id="" action="ppaction://media"/>
            <a:extLst>
              <a:ext uri="{FF2B5EF4-FFF2-40B4-BE49-F238E27FC236}">
                <a16:creationId xmlns:a16="http://schemas.microsoft.com/office/drawing/2014/main" xmlns="" id="{1FE4619F-818B-8399-0F85-28ACC51BA9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428" y="782570"/>
            <a:ext cx="7225748" cy="5292860"/>
          </a:xfrm>
          <a:prstGeom prst="rect">
            <a:avLst/>
          </a:prstGeom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xmlns="" id="{B25213CD-1FFB-C741-9B7A-1B7FBF94CB59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BC2A79-0E6E-1A72-F3CD-0979EBE5BE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A48E22-8A58-039B-98AA-4B36E9D226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C95C50-0340-0309-AD52-D947F026F3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EC8268-5D25-6CC4-534E-0083C4BB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Kiwi demonstration</a:t>
            </a:r>
          </a:p>
        </p:txBody>
      </p:sp>
      <p:pic>
        <p:nvPicPr>
          <p:cNvPr id="4" name="kiwi">
            <a:hlinkClick r:id="" action="ppaction://media"/>
            <a:extLst>
              <a:ext uri="{FF2B5EF4-FFF2-40B4-BE49-F238E27FC236}">
                <a16:creationId xmlns:a16="http://schemas.microsoft.com/office/drawing/2014/main" xmlns="" id="{CCCBCB7D-2D33-7EB8-44FE-7C4F1382F7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428" y="1396759"/>
            <a:ext cx="7225748" cy="4064482"/>
          </a:xfrm>
          <a:prstGeom prst="rect">
            <a:avLst/>
          </a:prstGeom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xmlns="" id="{B3DA9D53-0EBE-EBA7-E442-2885BF7B752F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9ADD89-F6F7-947D-AAE2-D13A0EBC01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E8D0C0-8A99-3140-69CD-A90785C648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6D13ED-6023-4DBE-5646-7E0D8A5ADD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199E1B1-A8C0-4FE8-A5A8-1CB41D69F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4A8DE83-DE75-4B41-9DB4-A7EC0B0DEC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7009A0A-BEF5-4EAC-AF15-E4F9F002E2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C133EB-FC23-65B3-2334-9B3FCC51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Vacuum extraction compared to forceps 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xmlns="" id="{8840F7F4-AE23-BBE8-AE2A-7EB964D2A0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805006"/>
              </p:ext>
            </p:extLst>
          </p:nvPr>
        </p:nvGraphicFramePr>
        <p:xfrm>
          <a:off x="325838" y="2033644"/>
          <a:ext cx="11540319" cy="4385245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14530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87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685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5735">
                <a:tc>
                  <a:txBody>
                    <a:bodyPr/>
                    <a:lstStyle/>
                    <a:p>
                      <a:endParaRPr lang="en-GB" sz="24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95823" marR="136906" marT="27378" marB="205334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cap="none" spc="0">
                          <a:solidFill>
                            <a:schemeClr val="tx1"/>
                          </a:solidFill>
                        </a:rPr>
                        <a:t>Advantages</a:t>
                      </a:r>
                    </a:p>
                  </a:txBody>
                  <a:tcPr marL="95823" marR="136906" marT="27378" marB="205334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cap="none" spc="0">
                          <a:solidFill>
                            <a:schemeClr val="tx1"/>
                          </a:solidFill>
                        </a:rPr>
                        <a:t>Disadvantages</a:t>
                      </a:r>
                    </a:p>
                  </a:txBody>
                  <a:tcPr marL="95823" marR="136906" marT="27378" marB="205334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6867">
                <a:tc>
                  <a:txBody>
                    <a:bodyPr/>
                    <a:lstStyle/>
                    <a:p>
                      <a:pPr algn="ctr"/>
                      <a:r>
                        <a:rPr lang="en-GB" sz="1800" b="1" cap="none" spc="0" err="1">
                          <a:solidFill>
                            <a:schemeClr val="tx1"/>
                          </a:solidFill>
                        </a:rPr>
                        <a:t>Ventouse</a:t>
                      </a:r>
                      <a:endParaRPr lang="en-GB" sz="18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95823" marR="136906" marT="27378" marB="2053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cap="none" spc="0">
                          <a:solidFill>
                            <a:schemeClr val="tx1"/>
                          </a:solidFill>
                        </a:rPr>
                        <a:t>Less maternal trauma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cap="none" spc="0">
                          <a:solidFill>
                            <a:schemeClr val="tx1"/>
                          </a:solidFill>
                        </a:rPr>
                        <a:t>Less analgesia required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cap="none" spc="0">
                          <a:solidFill>
                            <a:schemeClr val="tx1"/>
                          </a:solidFill>
                        </a:rPr>
                        <a:t>Less likely to need an episiotomy (50% vs. 90% with forceps)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cap="none" spc="0">
                          <a:solidFill>
                            <a:schemeClr val="tx1"/>
                          </a:solidFill>
                        </a:rPr>
                        <a:t>Less likely to have OASI (1-4%)</a:t>
                      </a:r>
                    </a:p>
                  </a:txBody>
                  <a:tcPr marL="95823" marR="136906" marT="27378" marB="2053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cap="none" spc="0">
                          <a:solidFill>
                            <a:schemeClr val="tx1"/>
                          </a:solidFill>
                        </a:rPr>
                        <a:t>More likely to fail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cap="none" spc="0" err="1">
                          <a:solidFill>
                            <a:schemeClr val="tx1"/>
                          </a:solidFill>
                        </a:rPr>
                        <a:t>Cephalhaematoma</a:t>
                      </a:r>
                      <a:endParaRPr lang="en-GB" sz="1800" cap="none" spc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cap="none" spc="0">
                          <a:solidFill>
                            <a:schemeClr val="tx1"/>
                          </a:solidFill>
                        </a:rPr>
                        <a:t>Retinal haemorrhage (17-38%)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cap="none" spc="0">
                          <a:solidFill>
                            <a:schemeClr val="tx1"/>
                          </a:solidFill>
                        </a:rPr>
                        <a:t>Increased risk of subdural / cerebral haemorrhage with sequential instruments </a:t>
                      </a:r>
                    </a:p>
                  </a:txBody>
                  <a:tcPr marL="95823" marR="136906" marT="27378" marB="2053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16558">
                <a:tc>
                  <a:txBody>
                    <a:bodyPr/>
                    <a:lstStyle/>
                    <a:p>
                      <a:r>
                        <a:rPr lang="en-GB" sz="1800" b="1" cap="none" spc="0">
                          <a:solidFill>
                            <a:schemeClr val="tx1"/>
                          </a:solidFill>
                        </a:rPr>
                        <a:t>Forceps</a:t>
                      </a:r>
                    </a:p>
                  </a:txBody>
                  <a:tcPr marL="95823" marR="136906" marT="27378" marB="2053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cap="none" spc="0">
                          <a:solidFill>
                            <a:schemeClr val="tx1"/>
                          </a:solidFill>
                        </a:rPr>
                        <a:t>Greater chance of success</a:t>
                      </a:r>
                    </a:p>
                    <a:p>
                      <a:endParaRPr lang="en-GB"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5823" marR="136906" marT="27378" marB="2053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cap="none" spc="0" dirty="0">
                          <a:solidFill>
                            <a:schemeClr val="tx1"/>
                          </a:solidFill>
                        </a:rPr>
                        <a:t>More maternal trauma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cap="none" spc="0" dirty="0">
                          <a:solidFill>
                            <a:schemeClr val="tx1"/>
                          </a:solidFill>
                        </a:rPr>
                        <a:t>More likely to have OASI (8-12%)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cap="none" spc="0" dirty="0">
                          <a:solidFill>
                            <a:schemeClr val="tx1"/>
                          </a:solidFill>
                        </a:rPr>
                        <a:t>More analgesia required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8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95823" marR="136906" marT="27378" marB="2053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Wave 2">
            <a:extLst>
              <a:ext uri="{FF2B5EF4-FFF2-40B4-BE49-F238E27FC236}">
                <a16:creationId xmlns:a16="http://schemas.microsoft.com/office/drawing/2014/main" xmlns="" id="{2C384796-09C1-A5D2-AA1C-671BE72FE20F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76425A-1780-53B0-2150-70B165460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A9AB27-170F-6D6E-6232-F7581239C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435BE6-7EC1-6F07-9AA8-41352EE46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85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1B1D0-6602-4CD5-A6B3-1F470D6C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31" y="854766"/>
            <a:ext cx="11139791" cy="963037"/>
          </a:xfrm>
        </p:spPr>
        <p:txBody>
          <a:bodyPr/>
          <a:lstStyle/>
          <a:p>
            <a:r>
              <a:rPr lang="en-GB"/>
              <a:t>When to discontinue vacuum</a:t>
            </a:r>
            <a:endParaRPr lang="en-GB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xmlns="" id="{54502DAC-C48B-9514-A2CC-AFC852369A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385990"/>
              </p:ext>
            </p:extLst>
          </p:nvPr>
        </p:nvGraphicFramePr>
        <p:xfrm>
          <a:off x="526104" y="1734584"/>
          <a:ext cx="11139791" cy="426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Wave 2">
            <a:extLst>
              <a:ext uri="{FF2B5EF4-FFF2-40B4-BE49-F238E27FC236}">
                <a16:creationId xmlns:a16="http://schemas.microsoft.com/office/drawing/2014/main" xmlns="" id="{ED637B4F-ABFE-D932-D05F-925873FA8E2C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45E3E8-0CA1-7D6A-CCBF-687A31C91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D6FE41-52D2-ED79-B63E-9F528D7470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6B571A-7B8F-8D04-3BD5-3B4B843DAD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29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7135FD-95EF-4D48-82DC-E409D9A8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GB" sz="4800"/>
              <a:t>sequential instruments??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BF9340-EC6E-4B1B-A74C-37A7B47E2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GB" sz="2400" dirty="0"/>
              <a:t>Use of sequential instruments is associated with increased risk of trauma to the infant.</a:t>
            </a:r>
          </a:p>
          <a:p>
            <a:pPr lvl="1"/>
            <a:r>
              <a:rPr lang="en-GB" dirty="0"/>
              <a:t>However, balance the risk of caesarean section with risk of forceps after failed vacuum</a:t>
            </a:r>
          </a:p>
          <a:p>
            <a:pPr lvl="1"/>
            <a:r>
              <a:rPr lang="en-GB" dirty="0"/>
              <a:t>Increased risk of OASI with sequential instrument use.</a:t>
            </a:r>
          </a:p>
          <a:p>
            <a:endParaRPr lang="en-GB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Wave 3">
            <a:extLst>
              <a:ext uri="{FF2B5EF4-FFF2-40B4-BE49-F238E27FC236}">
                <a16:creationId xmlns:a16="http://schemas.microsoft.com/office/drawing/2014/main" xmlns="" id="{CC1E1DC0-5E7C-A327-B548-CECA76184EB4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6A5A55-33E4-A09C-DCA0-E8B33009E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06A938-CDCD-478A-5D22-6755AD86C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069D41-C264-BBA7-164B-BC6320E02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32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B83B66-9BE2-43A8-856C-5D7AA061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to discontinue forceps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13094FAE-541C-E625-8856-200B9C4603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Wave 2">
            <a:extLst>
              <a:ext uri="{FF2B5EF4-FFF2-40B4-BE49-F238E27FC236}">
                <a16:creationId xmlns:a16="http://schemas.microsoft.com/office/drawing/2014/main" xmlns="" id="{AFA38FCD-AC3C-7FB3-FEFC-850239A92B7D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9CC2E0-6E6D-BBB5-C4C9-F3F81229FA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0663D0-4597-5BD4-9279-BE527EDD44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0DAF5A-5276-32CA-7CDF-24911C51D7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98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DFC902-7D23-471A-B557-B6B6917D7A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5F5F74-E8CD-4B66-98B7-F4BE9A74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Aftercare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5D5633-D557-4DCA-982C-FF36EB7A1C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50D3AD2-FA80-415F-A9CE-54D884561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3AB750-8595-4EAB-9ABA-D63DD32A3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825" y="2084588"/>
            <a:ext cx="9880893" cy="4135650"/>
          </a:xfrm>
        </p:spPr>
        <p:txBody>
          <a:bodyPr>
            <a:noAutofit/>
          </a:bodyPr>
          <a:lstStyle/>
          <a:p>
            <a:r>
              <a:rPr lang="en-GB" sz="2000" dirty="0"/>
              <a:t>Prophylactic antibiotics – A single dose of IV amoxicillin and clavulanic acid. – Significantly reduces confirmed or suspected maternal infections.</a:t>
            </a:r>
          </a:p>
          <a:p>
            <a:r>
              <a:rPr lang="en-GB" sz="2000" dirty="0"/>
              <a:t>Good standards of hygiene and aseptic conditions are recommended.</a:t>
            </a:r>
          </a:p>
          <a:p>
            <a:r>
              <a:rPr lang="en-GB" sz="2000" dirty="0"/>
              <a:t>Reassess women for venous thromboembolism risk and the need for thromboprophylaxis.</a:t>
            </a:r>
          </a:p>
          <a:p>
            <a:r>
              <a:rPr lang="en-GB" sz="2000" dirty="0"/>
              <a:t>Analgesia – Offer regular NSAIDS and PCM routinely.</a:t>
            </a:r>
          </a:p>
          <a:p>
            <a:r>
              <a:rPr lang="en-GB" sz="2000" dirty="0"/>
              <a:t>Bladder care – Educate women about the risk of urinary retention and importance of bladder emptying in the postpartum period.</a:t>
            </a:r>
          </a:p>
          <a:p>
            <a:pPr lvl="1"/>
            <a:r>
              <a:rPr lang="en-GB" sz="2000" dirty="0"/>
              <a:t>Monitor the time and volume of the first void urine.</a:t>
            </a:r>
          </a:p>
          <a:p>
            <a:pPr lvl="1"/>
            <a:r>
              <a:rPr lang="en-GB" sz="2000" dirty="0"/>
              <a:t>If retention is suspected,  a post-void residual should be measured.</a:t>
            </a:r>
          </a:p>
          <a:p>
            <a:pPr lvl="1"/>
            <a:r>
              <a:rPr lang="en-GB" sz="2000" dirty="0"/>
              <a:t>If regional anaesthesia is provided for the trial of the instrument, recommend indwelling catheter  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xmlns="" id="{5A268211-F8D3-9B6F-2FEF-CEBBE9202F5F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96FCF7-A0B5-2B62-26EB-0EC69795B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7BC15E-E243-1953-0A13-90303EE83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184DA8-52C0-5BDC-8B85-FB0C19A70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ED4178-2D65-04F0-7CA5-8E842B37A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1902" y="2581826"/>
            <a:ext cx="2962741" cy="16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87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0698C4-523F-4D22-DB8F-A44B03DE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Documentation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xmlns="" id="{737A3695-A8DC-13AD-C17F-48718407D4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Wave 2">
            <a:extLst>
              <a:ext uri="{FF2B5EF4-FFF2-40B4-BE49-F238E27FC236}">
                <a16:creationId xmlns:a16="http://schemas.microsoft.com/office/drawing/2014/main" xmlns="" id="{4CB2486A-5B93-FEF4-0B9E-7677544A6976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D05FC2-B86C-56C5-7FDC-CE6B104D82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4E6830-BCB6-D62C-ACA4-7177A0C21F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E7B84C-A4DA-39DC-302C-6F128DED34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02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C8908E2-EE49-44D2-9428-A28D2312A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D1A9D8B-3117-4D9D-BDA4-DD81895098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7877B25-8C10-4C8D-BC88-BF3C557F8F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4F0DD86-96CD-4F5F-BA4D-FFC17F2D6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D92035A-AA2F-4CD8-A556-1CE8BDEC75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ED888B23-07FA-482A-96DF-47E31AF1A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E6471-10EA-4E70-9ECE-595B74D86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</p:spPr>
        <p:txBody>
          <a:bodyPr anchor="t">
            <a:normAutofit/>
          </a:bodyPr>
          <a:lstStyle/>
          <a:p>
            <a:r>
              <a:rPr lang="en-GB" sz="4000"/>
              <a:t>Introduction and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209C8E-C736-414D-A653-EC4381464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4" y="1676400"/>
            <a:ext cx="5638796" cy="3505200"/>
          </a:xfrm>
        </p:spPr>
        <p:txBody>
          <a:bodyPr>
            <a:normAutofit fontScale="92500" lnSpcReduction="20000"/>
          </a:bodyPr>
          <a:lstStyle/>
          <a:p>
            <a:r>
              <a:rPr lang="en-GB" sz="2400">
                <a:solidFill>
                  <a:schemeClr val="tx1">
                    <a:alpha val="55000"/>
                  </a:schemeClr>
                </a:solidFill>
              </a:rPr>
              <a:t>Assisted vaginal birth by vacuum or forceps is used to assist birth for maternal and fetal indications.</a:t>
            </a:r>
          </a:p>
          <a:p>
            <a:r>
              <a:rPr lang="en-GB" sz="2400">
                <a:solidFill>
                  <a:schemeClr val="tx1">
                    <a:alpha val="55000"/>
                  </a:schemeClr>
                </a:solidFill>
              </a:rPr>
              <a:t>Incidence UK – Between 10% to 15%</a:t>
            </a:r>
          </a:p>
          <a:p>
            <a:pPr lvl="1"/>
            <a:r>
              <a:rPr lang="en-GB">
                <a:solidFill>
                  <a:schemeClr val="tx1">
                    <a:alpha val="55000"/>
                  </a:schemeClr>
                </a:solidFill>
              </a:rPr>
              <a:t>Almost one in every 3 nulliparous.</a:t>
            </a:r>
          </a:p>
          <a:p>
            <a:r>
              <a:rPr lang="en-GB" sz="2400">
                <a:solidFill>
                  <a:schemeClr val="tx1">
                    <a:alpha val="55000"/>
                  </a:schemeClr>
                </a:solidFill>
              </a:rPr>
              <a:t>Rise in the rates of caesarean births in the second stage - ? Concerns about assisted vaginal birth morbidity or a loss of clinical skills.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xmlns="" id="{BE1D9D92-CE72-9A08-5704-51171743BE4E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77CC62-7805-0ACF-6922-D98ACBFB3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4E0BDB-DD92-9733-B244-2AA6DCFB5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A8191B-ED27-246D-F136-1E96A0EA2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56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DFC902-7D23-471A-B557-B6B6917D7A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C813E7-03C6-467F-B2DF-91ACD9697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Debrief and share information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5D5633-D557-4DCA-982C-FF36EB7A1C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50D3AD2-FA80-415F-A9CE-54D884561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1B4FCF-18E4-4D8F-9B00-00A544D93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r>
              <a:rPr lang="en-GB" sz="2400"/>
              <a:t>High probability of spontaneous vaginal birth in subsequent births</a:t>
            </a:r>
          </a:p>
          <a:p>
            <a:pPr marL="0" indent="0">
              <a:buNone/>
            </a:pPr>
            <a:endParaRPr lang="en-GB" sz="2400"/>
          </a:p>
          <a:p>
            <a:r>
              <a:rPr lang="en-GB" sz="2400"/>
              <a:t>Individualise care for whom have sustained a third or 4</a:t>
            </a:r>
            <a:r>
              <a:rPr lang="en-GB" sz="2400" baseline="30000"/>
              <a:t>th</a:t>
            </a:r>
            <a:r>
              <a:rPr lang="en-GB" sz="2400"/>
              <a:t> degree perineal tear or who have ongoing pelvic floor morbidity.</a:t>
            </a:r>
          </a:p>
          <a:p>
            <a:pPr lvl="1"/>
            <a:r>
              <a:rPr lang="en-GB" dirty="0"/>
              <a:t>? May increase the risk of future anorectal damage in subsequent births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xmlns="" id="{EB70089E-142D-B9FB-C836-70E5C350BFBA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AA2A57-2450-E015-31CB-2E20B599C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0A5E6F-912E-F3EE-85FC-AE8C07EDB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FBC4F9-9B59-6BDB-E783-2C7A9C8B6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82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7FB19F-F565-F5C5-CD50-F299EFBD1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B8DA3BE2-D4F6-3DD8-E689-EE59B56F22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Wave 2">
            <a:extLst>
              <a:ext uri="{FF2B5EF4-FFF2-40B4-BE49-F238E27FC236}">
                <a16:creationId xmlns:a16="http://schemas.microsoft.com/office/drawing/2014/main" xmlns="" id="{AE65442C-654E-A3CF-A839-8E5F841798C5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797117-BF13-644D-61B7-3D20100DA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B4EE3C-7048-6764-3A22-8FF37B8D54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F06EFC-0D30-5B6A-F29B-C5004DE3CC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09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3363022-C969-41E9-8EB2-E4C94908C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D1AD6B3-BE88-4CEB-BA17-790657CC47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7D8A16-1428-4D47-934E-B4029A529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060" y="297100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6" name="Graphic 5" descr="Handshake">
            <a:extLst>
              <a:ext uri="{FF2B5EF4-FFF2-40B4-BE49-F238E27FC236}">
                <a16:creationId xmlns:a16="http://schemas.microsoft.com/office/drawing/2014/main" xmlns="" id="{489795A2-2DA9-5424-C546-C7FBA2635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9D1390B-7E13-4B4F-9CB2-391063412E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E720206-AA49-4786-A932-A2650DE091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C72F6EE6-EDE9-45A5-8F6D-02B9B7CB2C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C093DC50-3BD7-46B1-A300-CD207E152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Wave 2">
            <a:extLst>
              <a:ext uri="{FF2B5EF4-FFF2-40B4-BE49-F238E27FC236}">
                <a16:creationId xmlns:a16="http://schemas.microsoft.com/office/drawing/2014/main" xmlns="" id="{E0EE1149-C2D5-CE8E-7C41-ABE777A5D844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7F0B88-3317-34A3-3A18-F948C4429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C9D2CB-AC1D-930E-DEE3-AD2F9A779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B2964-FF5B-E00A-EBF4-B71934C368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63388" y="3826874"/>
            <a:ext cx="407938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Special Acknowledgement for compiling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 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Presentation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baseline="0" dirty="0" err="1" smtClean="0">
                <a:solidFill>
                  <a:srgbClr val="000000"/>
                </a:solidFill>
                <a:latin typeface="Arial Narrow" panose="020B0606020202030204" pitchFamily="34" charset="0"/>
                <a:sym typeface="Calibri"/>
              </a:rPr>
              <a:t>Dr</a:t>
            </a:r>
            <a:r>
              <a:rPr 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sym typeface="Calibri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 Narrow" panose="020B0606020202030204" pitchFamily="34" charset="0"/>
                <a:sym typeface="Calibri"/>
              </a:rPr>
              <a:t>Buddhika</a:t>
            </a:r>
            <a:r>
              <a:rPr 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sym typeface="Calibri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 Narrow" panose="020B0606020202030204" pitchFamily="34" charset="0"/>
                <a:sym typeface="Calibri"/>
              </a:rPr>
              <a:t>Asela</a:t>
            </a:r>
            <a:r>
              <a:rPr 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sym typeface="Calibri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 Narrow" panose="020B0606020202030204" pitchFamily="34" charset="0"/>
                <a:sym typeface="Calibri"/>
              </a:rPr>
              <a:t>Amarasena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4637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C8908E2-EE49-44D2-9428-A28D2312A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D1A9D8B-3117-4D9D-BDA4-DD81895098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7877B25-8C10-4C8D-BC88-BF3C557F8F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4F0DD86-96CD-4F5F-BA4D-FFC17F2D6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D92035A-AA2F-4CD8-A556-1CE8BDEC75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ED888B23-07FA-482A-96DF-47E31AF1A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D102A8-294B-4FD2-94DC-C31BD0510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1676400"/>
            <a:ext cx="4326467" cy="3505200"/>
          </a:xfrm>
        </p:spPr>
        <p:txBody>
          <a:bodyPr anchor="t">
            <a:normAutofit/>
          </a:bodyPr>
          <a:lstStyle/>
          <a:p>
            <a:r>
              <a:rPr lang="en-GB" sz="4000" dirty="0"/>
              <a:t>Prevention? </a:t>
            </a:r>
            <a:br>
              <a:rPr lang="en-GB" sz="4000" dirty="0"/>
            </a:br>
            <a:r>
              <a:rPr lang="en-GB" sz="4000" dirty="0"/>
              <a:t>Can it be avoided?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D8BE5E-3221-4E7C-9F18-85C0186F0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4" y="1676400"/>
            <a:ext cx="5638796" cy="3505200"/>
          </a:xfrm>
        </p:spPr>
        <p:txBody>
          <a:bodyPr>
            <a:normAutofit lnSpcReduction="10000"/>
          </a:bodyPr>
          <a:lstStyle/>
          <a:p>
            <a:r>
              <a:rPr lang="en-GB" sz="1700">
                <a:solidFill>
                  <a:schemeClr val="tx1">
                    <a:alpha val="55000"/>
                  </a:schemeClr>
                </a:solidFill>
              </a:rPr>
              <a:t>Continuous support during labour – can reduce the risk.</a:t>
            </a:r>
          </a:p>
          <a:p>
            <a:pPr marL="0" indent="0">
              <a:buNone/>
            </a:pPr>
            <a:endParaRPr lang="en-GB" sz="1700">
              <a:solidFill>
                <a:schemeClr val="tx1">
                  <a:alpha val="55000"/>
                </a:schemeClr>
              </a:solidFill>
            </a:endParaRPr>
          </a:p>
          <a:p>
            <a:r>
              <a:rPr lang="en-GB" sz="1700">
                <a:solidFill>
                  <a:schemeClr val="tx1">
                    <a:alpha val="55000"/>
                  </a:schemeClr>
                </a:solidFill>
              </a:rPr>
              <a:t>Women not on epidural if maintained an upright or lateral positions in second stage will reduce the risk.</a:t>
            </a:r>
          </a:p>
          <a:p>
            <a:pPr marL="0" indent="0">
              <a:buNone/>
            </a:pPr>
            <a:endParaRPr lang="en-GB" sz="1700">
              <a:solidFill>
                <a:schemeClr val="tx1">
                  <a:alpha val="55000"/>
                </a:schemeClr>
              </a:solidFill>
            </a:endParaRPr>
          </a:p>
          <a:p>
            <a:r>
              <a:rPr lang="en-GB" sz="1700">
                <a:solidFill>
                  <a:schemeClr val="tx1">
                    <a:alpha val="55000"/>
                  </a:schemeClr>
                </a:solidFill>
              </a:rPr>
              <a:t>Epidural may increase the risk – Less likely with newer anaesthetic techniques.</a:t>
            </a:r>
          </a:p>
          <a:p>
            <a:pPr lvl="1"/>
            <a:r>
              <a:rPr lang="en-GB" sz="1700">
                <a:solidFill>
                  <a:schemeClr val="tx1">
                    <a:alpha val="55000"/>
                  </a:schemeClr>
                </a:solidFill>
              </a:rPr>
              <a:t>For women on epidural – delaying pushing for 1 – 2 hours will reduce the need.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xmlns="" id="{8BAE9590-BA5F-4D85-1820-A0D2ED8C28AF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58BDF6-E589-A1D6-E296-51BC7C518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3FAD71-A7C8-417B-11A1-233A530AA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0FDAA5-3443-B571-9BC0-916C18AF2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1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0DCC097-1DB8-4B6D-85D0-6FBA0E1CA4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0B58608-23C8-4441-994D-C6823EEE1D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627508-1AE5-455D-BFA8-6D63A739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Indications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48C6E8D1-FC64-4880-B464-973717392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2" t="36848" r="18018" b="28836"/>
          <a:stretch/>
        </p:blipFill>
        <p:spPr>
          <a:xfrm>
            <a:off x="164988" y="2115445"/>
            <a:ext cx="11862023" cy="3738891"/>
          </a:xfrm>
          <a:prstGeom prst="rect">
            <a:avLst/>
          </a:prstGeom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xmlns="" id="{C8E3E66A-18A7-DC7F-1B29-AB2FC97E2F46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D2D46F-6BEE-9D62-7D72-3EEAD21A6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71AADF-F8AF-FAEA-2551-BC0B88682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2070FE-13F3-0037-2A08-FD247BC6E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1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C8908E2-EE49-44D2-9428-A28D2312A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D1A9D8B-3117-4D9D-BDA4-DD81895098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7877B25-8C10-4C8D-BC88-BF3C557F8F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4F0DD86-96CD-4F5F-BA4D-FFC17F2D6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D92035A-AA2F-4CD8-A556-1CE8BDEC75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ED888B23-07FA-482A-96DF-47E31AF1A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F53D6-5364-446D-AC82-258359EA5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</p:spPr>
        <p:txBody>
          <a:bodyPr anchor="t">
            <a:normAutofit/>
          </a:bodyPr>
          <a:lstStyle/>
          <a:p>
            <a:r>
              <a:rPr lang="en-GB" sz="3700"/>
              <a:t> Contraindications?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16C13F-F952-45F1-B699-9B7E7DB1E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4" y="1676400"/>
            <a:ext cx="5638796" cy="3505200"/>
          </a:xfrm>
        </p:spPr>
        <p:txBody>
          <a:bodyPr>
            <a:normAutofit lnSpcReduction="10000"/>
          </a:bodyPr>
          <a:lstStyle/>
          <a:p>
            <a:r>
              <a:rPr lang="en-GB" sz="1300">
                <a:solidFill>
                  <a:schemeClr val="tx1">
                    <a:alpha val="55000"/>
                  </a:schemeClr>
                </a:solidFill>
              </a:rPr>
              <a:t>No indication is absolute and clinical judgement needed in all situations.</a:t>
            </a:r>
          </a:p>
          <a:p>
            <a:r>
              <a:rPr lang="en-GB" sz="1300">
                <a:solidFill>
                  <a:schemeClr val="tx1">
                    <a:alpha val="55000"/>
                  </a:schemeClr>
                </a:solidFill>
              </a:rPr>
              <a:t>Suspected fetal bleeding disorders (eg - alloimmune thrombocytopenia)or a predisposition to fracture (eg. - osteogenesis imperfecta) are relative contraindications. </a:t>
            </a:r>
          </a:p>
          <a:p>
            <a:r>
              <a:rPr lang="en-GB" sz="1300">
                <a:solidFill>
                  <a:schemeClr val="tx1">
                    <a:alpha val="55000"/>
                  </a:schemeClr>
                </a:solidFill>
              </a:rPr>
              <a:t>Blood borne viral infections in the mother are not an absolute contraindication.</a:t>
            </a:r>
          </a:p>
          <a:p>
            <a:r>
              <a:rPr lang="en-GB" sz="1300">
                <a:solidFill>
                  <a:schemeClr val="tx1">
                    <a:alpha val="55000"/>
                  </a:schemeClr>
                </a:solidFill>
              </a:rPr>
              <a:t>Vacuum extraction is not contraindicated following a fetal blood sampling procedure or application of a fetal scalp electrode.</a:t>
            </a:r>
          </a:p>
          <a:p>
            <a:r>
              <a:rPr lang="en-GB" sz="1300">
                <a:solidFill>
                  <a:schemeClr val="tx1">
                    <a:alpha val="55000"/>
                  </a:schemeClr>
                </a:solidFill>
              </a:rPr>
              <a:t>Vacuum birth should be avoided before 32 weeks and used with caution between 32 to 36 weeks.</a:t>
            </a:r>
          </a:p>
          <a:p>
            <a:pPr lvl="1"/>
            <a:r>
              <a:rPr lang="en-GB" sz="1300">
                <a:solidFill>
                  <a:schemeClr val="tx1">
                    <a:alpha val="55000"/>
                  </a:schemeClr>
                </a:solidFill>
              </a:rPr>
              <a:t>Due to susceptibility of the preterm infant to cephalohaematoma, intracranial haemorrhage, subgaleal haemorrhage and neonatal jaundice.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xmlns="" id="{00E260DF-DAAF-E13B-5093-7CBC3A4C2667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9B463A-91C7-19D9-12CC-4B51E985D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0ED840-B20D-2AD5-5A70-BF59B5590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B7B549-353B-73C0-C9BB-12970B97E1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0DCC097-1DB8-4B6D-85D0-6FBA0E1CA4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0B58608-23C8-4441-994D-C6823EEE1D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D667F3-818A-43E3-85CE-83E259A71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Classification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E8020DB-A8C5-42E4-ABC6-2C12C59DA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6" t="37171" r="17665" b="23636"/>
          <a:stretch/>
        </p:blipFill>
        <p:spPr>
          <a:xfrm>
            <a:off x="723900" y="2415872"/>
            <a:ext cx="10744200" cy="3824818"/>
          </a:xfrm>
          <a:prstGeom prst="rect">
            <a:avLst/>
          </a:prstGeom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xmlns="" id="{2C683259-1C16-8B1F-F151-C9F7A90DBCC4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A7AE2C-F5B1-00FB-3952-5D05D70C99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3C2A1F-97C5-27EC-69D4-326D553DB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2F256E-EC2A-BFDE-E863-F5C1781E62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78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E944DF-8A78-48E6-A4C7-D0AF82E0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554755"/>
            <a:ext cx="10515600" cy="1079770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Prerequisites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8A7F62B0-536E-4E15-BAE5-937CCDBDB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21982" r="18521" b="42697"/>
          <a:stretch/>
        </p:blipFill>
        <p:spPr>
          <a:xfrm>
            <a:off x="147536" y="1495975"/>
            <a:ext cx="11896928" cy="3851875"/>
          </a:xfrm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xmlns="" id="{7BE7854C-3650-4676-0C0C-8C762FDEFC32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FE22F4-A063-11D8-1C86-58DCF7137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9A2A66-A1E0-EE8D-1142-F9295F140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3AC897-41B1-855A-C661-03D894E81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29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25E32A78-0485-4387-8F78-8E98C8B19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2" t="56185" r="18646" b="22353"/>
          <a:stretch/>
        </p:blipFill>
        <p:spPr>
          <a:xfrm>
            <a:off x="136440" y="2447191"/>
            <a:ext cx="11928203" cy="2375796"/>
          </a:xfrm>
          <a:prstGeom prst="rect">
            <a:avLst/>
          </a:prstGeom>
        </p:spPr>
      </p:pic>
      <p:sp>
        <p:nvSpPr>
          <p:cNvPr id="2" name="Wave 1">
            <a:extLst>
              <a:ext uri="{FF2B5EF4-FFF2-40B4-BE49-F238E27FC236}">
                <a16:creationId xmlns:a16="http://schemas.microsoft.com/office/drawing/2014/main" xmlns="" id="{C12751A2-9145-0173-10A5-BFAF0640B021}"/>
              </a:ext>
            </a:extLst>
          </p:cNvPr>
          <p:cNvSpPr/>
          <p:nvPr/>
        </p:nvSpPr>
        <p:spPr>
          <a:xfrm>
            <a:off x="0" y="6251522"/>
            <a:ext cx="12192000" cy="1003664"/>
          </a:xfrm>
          <a:prstGeom prst="wave">
            <a:avLst>
              <a:gd name="adj1" fmla="val 20000"/>
              <a:gd name="adj2" fmla="val 0"/>
            </a:avLst>
          </a:prstGeom>
          <a:gradFill>
            <a:gsLst>
              <a:gs pos="27000">
                <a:srgbClr val="FF99CC"/>
              </a:gs>
              <a:gs pos="58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03366"/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520600-8A19-B5EE-AB78-F8CCD6332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38" y="199162"/>
            <a:ext cx="627805" cy="617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177290-116F-371A-51ED-69529A756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5" y="6391183"/>
            <a:ext cx="2212857" cy="274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DFD32E-6C9B-252A-ECBB-66CD2E16FD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36893"/>
            <a:ext cx="740664" cy="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49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1111</Words>
  <Application>Microsoft Office PowerPoint</Application>
  <PresentationFormat>Widescreen</PresentationFormat>
  <Paragraphs>129</Paragraphs>
  <Slides>32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</vt:lpstr>
      <vt:lpstr>Aptos Display</vt:lpstr>
      <vt:lpstr>Arial</vt:lpstr>
      <vt:lpstr>Arial Narrow</vt:lpstr>
      <vt:lpstr>Arial Nova Cond</vt:lpstr>
      <vt:lpstr>Calibri</vt:lpstr>
      <vt:lpstr>Office Theme</vt:lpstr>
      <vt:lpstr>Assisted Vaginal Birth</vt:lpstr>
      <vt:lpstr>Learning objectives</vt:lpstr>
      <vt:lpstr>Introduction and background</vt:lpstr>
      <vt:lpstr>Prevention?  Can it be avoided?</vt:lpstr>
      <vt:lpstr>Indications</vt:lpstr>
      <vt:lpstr> Contraindications?</vt:lpstr>
      <vt:lpstr>Classification </vt:lpstr>
      <vt:lpstr> Prerequisites   </vt:lpstr>
      <vt:lpstr>PowerPoint Presentation</vt:lpstr>
      <vt:lpstr>PowerPoint Presentation</vt:lpstr>
      <vt:lpstr>Role of USs prior to assisted vaginal birth</vt:lpstr>
      <vt:lpstr>PowerPoint Presentation</vt:lpstr>
      <vt:lpstr>CONSENTING</vt:lpstr>
      <vt:lpstr>DECISION ON ASSISTED VAGINAL BIRTH?</vt:lpstr>
      <vt:lpstr>communication</vt:lpstr>
      <vt:lpstr>Place of assisted vaginal birth</vt:lpstr>
      <vt:lpstr>Higher rates of failure are associated with</vt:lpstr>
      <vt:lpstr>Instruments which can be used</vt:lpstr>
      <vt:lpstr>PowerPoint Presentation</vt:lpstr>
      <vt:lpstr>PowerPoint Presentation</vt:lpstr>
      <vt:lpstr>PowerPoint Presentation</vt:lpstr>
      <vt:lpstr>Forceps demonstration</vt:lpstr>
      <vt:lpstr>Kiwi demonstration</vt:lpstr>
      <vt:lpstr>Vacuum extraction compared to forceps </vt:lpstr>
      <vt:lpstr>When to discontinue vacuum</vt:lpstr>
      <vt:lpstr>sequential instruments??</vt:lpstr>
      <vt:lpstr>When to discontinue forceps</vt:lpstr>
      <vt:lpstr>Aftercare</vt:lpstr>
      <vt:lpstr>Documentation</vt:lpstr>
      <vt:lpstr>Debrief and share information </vt:lpstr>
      <vt:lpstr>References 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Assisted Vaginal Birth</dc:title>
  <dc:creator>Raveen Perera</dc:creator>
  <cp:lastModifiedBy>Microsoft account</cp:lastModifiedBy>
  <cp:revision>4</cp:revision>
  <dcterms:created xsi:type="dcterms:W3CDTF">2020-06-08T16:44:42Z</dcterms:created>
  <dcterms:modified xsi:type="dcterms:W3CDTF">2024-02-15T08:33:09Z</dcterms:modified>
</cp:coreProperties>
</file>