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1363" r:id="rId2"/>
    <p:sldId id="278" r:id="rId3"/>
    <p:sldId id="1361" r:id="rId4"/>
    <p:sldId id="1362" r:id="rId5"/>
    <p:sldId id="279" r:id="rId6"/>
    <p:sldId id="289" r:id="rId7"/>
    <p:sldId id="290" r:id="rId8"/>
    <p:sldId id="280" r:id="rId9"/>
    <p:sldId id="304" r:id="rId10"/>
    <p:sldId id="306" r:id="rId11"/>
    <p:sldId id="307" r:id="rId12"/>
    <p:sldId id="305" r:id="rId13"/>
    <p:sldId id="1360" r:id="rId14"/>
    <p:sldId id="271" r:id="rId15"/>
    <p:sldId id="1365" r:id="rId16"/>
    <p:sldId id="270" r:id="rId17"/>
    <p:sldId id="283" r:id="rId18"/>
    <p:sldId id="272" r:id="rId19"/>
    <p:sldId id="294" r:id="rId20"/>
    <p:sldId id="295" r:id="rId21"/>
    <p:sldId id="273" r:id="rId22"/>
    <p:sldId id="310" r:id="rId23"/>
    <p:sldId id="1364" r:id="rId24"/>
  </p:sldIdLst>
  <p:sldSz cx="12192000" cy="6858000"/>
  <p:notesSz cx="6858000" cy="9144000"/>
  <p:defaultTextStyle>
    <a:defPPr>
      <a:defRPr lang="en-L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84"/>
  </p:normalViewPr>
  <p:slideViewPr>
    <p:cSldViewPr snapToGrid="0">
      <p:cViewPr varScale="1">
        <p:scale>
          <a:sx n="66" d="100"/>
          <a:sy n="66" d="100"/>
        </p:scale>
        <p:origin x="7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B043A4-CCE9-4D86-82CE-E6E3417FE2E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95139D8-CA59-4039-BC5F-3D38434F4DFD}">
      <dgm:prSet/>
      <dgm:spPr/>
      <dgm:t>
        <a:bodyPr/>
        <a:lstStyle/>
        <a:p>
          <a:r>
            <a:rPr lang="en-US" dirty="0"/>
            <a:t>Primary – more than 500ml within 24 </a:t>
          </a:r>
          <a:r>
            <a:rPr lang="en-US" dirty="0" err="1"/>
            <a:t>hrs</a:t>
          </a:r>
          <a:r>
            <a:rPr lang="en-US" dirty="0"/>
            <a:t> of delivery</a:t>
          </a:r>
        </a:p>
      </dgm:t>
    </dgm:pt>
    <dgm:pt modelId="{A4FC74BD-0100-4CD9-B6B1-FA2D1A9A1D1C}" type="parTrans" cxnId="{05820740-4421-4F35-8164-47485E430E07}">
      <dgm:prSet/>
      <dgm:spPr/>
      <dgm:t>
        <a:bodyPr/>
        <a:lstStyle/>
        <a:p>
          <a:endParaRPr lang="en-US"/>
        </a:p>
      </dgm:t>
    </dgm:pt>
    <dgm:pt modelId="{259C897D-51A7-4F42-A42A-313E29271BE6}" type="sibTrans" cxnId="{05820740-4421-4F35-8164-47485E430E07}">
      <dgm:prSet/>
      <dgm:spPr/>
      <dgm:t>
        <a:bodyPr/>
        <a:lstStyle/>
        <a:p>
          <a:endParaRPr lang="en-US"/>
        </a:p>
      </dgm:t>
    </dgm:pt>
    <dgm:pt modelId="{D4BBB564-17CF-4AC6-B843-57C1B0E66E28}">
      <dgm:prSet/>
      <dgm:spPr/>
      <dgm:t>
        <a:bodyPr/>
        <a:lstStyle/>
        <a:p>
          <a:r>
            <a:rPr lang="en-US"/>
            <a:t>Secondary – Any significant blood loss between 24 hrs  to 12 weeks of delivery</a:t>
          </a:r>
        </a:p>
      </dgm:t>
    </dgm:pt>
    <dgm:pt modelId="{6D183D3C-550F-4955-8F14-7BB1B4E53B51}" type="parTrans" cxnId="{24307083-4BB6-4080-86BD-FDFB5D988F8F}">
      <dgm:prSet/>
      <dgm:spPr/>
      <dgm:t>
        <a:bodyPr/>
        <a:lstStyle/>
        <a:p>
          <a:endParaRPr lang="en-US"/>
        </a:p>
      </dgm:t>
    </dgm:pt>
    <dgm:pt modelId="{A728CDB4-1BB0-41EC-B56B-39EDFFFCEA71}" type="sibTrans" cxnId="{24307083-4BB6-4080-86BD-FDFB5D988F8F}">
      <dgm:prSet/>
      <dgm:spPr/>
      <dgm:t>
        <a:bodyPr/>
        <a:lstStyle/>
        <a:p>
          <a:endParaRPr lang="en-US"/>
        </a:p>
      </dgm:t>
    </dgm:pt>
    <dgm:pt modelId="{0F386264-9BD2-48AC-99A8-C399B985A1B6}">
      <dgm:prSet/>
      <dgm:spPr/>
      <dgm:t>
        <a:bodyPr/>
        <a:lstStyle/>
        <a:p>
          <a:r>
            <a:rPr lang="en-US" b="0" i="0" dirty="0"/>
            <a:t>PPH can be minor (500–1000 ml) or major (more than 1000 ml). Major could be divided to moderate (1000–2000 ml) or severe (more than 2000 ml)</a:t>
          </a:r>
          <a:endParaRPr lang="en-US" dirty="0"/>
        </a:p>
      </dgm:t>
    </dgm:pt>
    <dgm:pt modelId="{7301C41E-9BC6-4EB4-9BAB-644911113061}" type="parTrans" cxnId="{41017C97-C028-4384-B4E9-B83151EA529E}">
      <dgm:prSet/>
      <dgm:spPr/>
      <dgm:t>
        <a:bodyPr/>
        <a:lstStyle/>
        <a:p>
          <a:endParaRPr lang="en-US"/>
        </a:p>
      </dgm:t>
    </dgm:pt>
    <dgm:pt modelId="{7FF8CE2E-68C9-4807-9F62-4DF021A5F141}" type="sibTrans" cxnId="{41017C97-C028-4384-B4E9-B83151EA529E}">
      <dgm:prSet/>
      <dgm:spPr/>
      <dgm:t>
        <a:bodyPr/>
        <a:lstStyle/>
        <a:p>
          <a:endParaRPr lang="en-US"/>
        </a:p>
      </dgm:t>
    </dgm:pt>
    <dgm:pt modelId="{9DFB5931-AA58-4601-85B0-652BC1A5FE34}" type="pres">
      <dgm:prSet presAssocID="{9FB043A4-CCE9-4D86-82CE-E6E3417FE2ED}" presName="linear" presStyleCnt="0">
        <dgm:presLayoutVars>
          <dgm:animLvl val="lvl"/>
          <dgm:resizeHandles val="exact"/>
        </dgm:presLayoutVars>
      </dgm:prSet>
      <dgm:spPr/>
    </dgm:pt>
    <dgm:pt modelId="{A8E544EE-D48E-415F-B765-6544BE0B4475}" type="pres">
      <dgm:prSet presAssocID="{495139D8-CA59-4039-BC5F-3D38434F4DF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14D856B-51FB-44ED-B364-D11C708ADEDB}" type="pres">
      <dgm:prSet presAssocID="{259C897D-51A7-4F42-A42A-313E29271BE6}" presName="spacer" presStyleCnt="0"/>
      <dgm:spPr/>
    </dgm:pt>
    <dgm:pt modelId="{3D305AB9-34ED-4FEF-ABF2-55E18ADAD6D9}" type="pres">
      <dgm:prSet presAssocID="{D4BBB564-17CF-4AC6-B843-57C1B0E66E2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4BE476D-7AC9-4CDA-B1EB-DDA4C71DAD7D}" type="pres">
      <dgm:prSet presAssocID="{A728CDB4-1BB0-41EC-B56B-39EDFFFCEA71}" presName="spacer" presStyleCnt="0"/>
      <dgm:spPr/>
    </dgm:pt>
    <dgm:pt modelId="{068FAAC5-3109-4B4C-83E0-0A2FB18C0856}" type="pres">
      <dgm:prSet presAssocID="{0F386264-9BD2-48AC-99A8-C399B985A1B6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91B1893A-86B3-4DAC-8CCC-DF14F6C8CDC2}" type="presOf" srcId="{9FB043A4-CCE9-4D86-82CE-E6E3417FE2ED}" destId="{9DFB5931-AA58-4601-85B0-652BC1A5FE34}" srcOrd="0" destOrd="0" presId="urn:microsoft.com/office/officeart/2005/8/layout/vList2"/>
    <dgm:cxn modelId="{B702FD3E-80E2-46F4-A36A-857C7ECA3E7C}" type="presOf" srcId="{D4BBB564-17CF-4AC6-B843-57C1B0E66E28}" destId="{3D305AB9-34ED-4FEF-ABF2-55E18ADAD6D9}" srcOrd="0" destOrd="0" presId="urn:microsoft.com/office/officeart/2005/8/layout/vList2"/>
    <dgm:cxn modelId="{05820740-4421-4F35-8164-47485E430E07}" srcId="{9FB043A4-CCE9-4D86-82CE-E6E3417FE2ED}" destId="{495139D8-CA59-4039-BC5F-3D38434F4DFD}" srcOrd="0" destOrd="0" parTransId="{A4FC74BD-0100-4CD9-B6B1-FA2D1A9A1D1C}" sibTransId="{259C897D-51A7-4F42-A42A-313E29271BE6}"/>
    <dgm:cxn modelId="{BA021464-63BF-4DBD-B278-6E75186ABEF7}" type="presOf" srcId="{495139D8-CA59-4039-BC5F-3D38434F4DFD}" destId="{A8E544EE-D48E-415F-B765-6544BE0B4475}" srcOrd="0" destOrd="0" presId="urn:microsoft.com/office/officeart/2005/8/layout/vList2"/>
    <dgm:cxn modelId="{FAC6FE4D-CB8D-45A5-8B75-834DFB2DAA33}" type="presOf" srcId="{0F386264-9BD2-48AC-99A8-C399B985A1B6}" destId="{068FAAC5-3109-4B4C-83E0-0A2FB18C0856}" srcOrd="0" destOrd="0" presId="urn:microsoft.com/office/officeart/2005/8/layout/vList2"/>
    <dgm:cxn modelId="{24307083-4BB6-4080-86BD-FDFB5D988F8F}" srcId="{9FB043A4-CCE9-4D86-82CE-E6E3417FE2ED}" destId="{D4BBB564-17CF-4AC6-B843-57C1B0E66E28}" srcOrd="1" destOrd="0" parTransId="{6D183D3C-550F-4955-8F14-7BB1B4E53B51}" sibTransId="{A728CDB4-1BB0-41EC-B56B-39EDFFFCEA71}"/>
    <dgm:cxn modelId="{41017C97-C028-4384-B4E9-B83151EA529E}" srcId="{9FB043A4-CCE9-4D86-82CE-E6E3417FE2ED}" destId="{0F386264-9BD2-48AC-99A8-C399B985A1B6}" srcOrd="2" destOrd="0" parTransId="{7301C41E-9BC6-4EB4-9BAB-644911113061}" sibTransId="{7FF8CE2E-68C9-4807-9F62-4DF021A5F141}"/>
    <dgm:cxn modelId="{81C29A9B-BA21-435E-8C68-AAFAD125DECA}" type="presParOf" srcId="{9DFB5931-AA58-4601-85B0-652BC1A5FE34}" destId="{A8E544EE-D48E-415F-B765-6544BE0B4475}" srcOrd="0" destOrd="0" presId="urn:microsoft.com/office/officeart/2005/8/layout/vList2"/>
    <dgm:cxn modelId="{D90028DB-3E0A-458C-ADA5-817E5E52329E}" type="presParOf" srcId="{9DFB5931-AA58-4601-85B0-652BC1A5FE34}" destId="{014D856B-51FB-44ED-B364-D11C708ADEDB}" srcOrd="1" destOrd="0" presId="urn:microsoft.com/office/officeart/2005/8/layout/vList2"/>
    <dgm:cxn modelId="{E6C66E26-4B03-42BE-8AB5-59C6AB4710ED}" type="presParOf" srcId="{9DFB5931-AA58-4601-85B0-652BC1A5FE34}" destId="{3D305AB9-34ED-4FEF-ABF2-55E18ADAD6D9}" srcOrd="2" destOrd="0" presId="urn:microsoft.com/office/officeart/2005/8/layout/vList2"/>
    <dgm:cxn modelId="{24738A92-6686-447B-BBB0-47EC17511823}" type="presParOf" srcId="{9DFB5931-AA58-4601-85B0-652BC1A5FE34}" destId="{F4BE476D-7AC9-4CDA-B1EB-DDA4C71DAD7D}" srcOrd="3" destOrd="0" presId="urn:microsoft.com/office/officeart/2005/8/layout/vList2"/>
    <dgm:cxn modelId="{2CF2093A-82EF-4F21-A846-CF2EFE394744}" type="presParOf" srcId="{9DFB5931-AA58-4601-85B0-652BC1A5FE34}" destId="{068FAAC5-3109-4B4C-83E0-0A2FB18C085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B29EA9-96CD-4506-A8BB-B404FC3F8987}" type="doc">
      <dgm:prSet loTypeId="urn:microsoft.com/office/officeart/2005/8/layout/arrow5" loCatId="relationship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CB12DEBD-8FE9-4419-8AFB-82BD46D59615}">
      <dgm:prSet/>
      <dgm:spPr>
        <a:gradFill flip="none" rotWithShape="0">
          <a:gsLst>
            <a:gs pos="0">
              <a:schemeClr val="accent2">
                <a:lumMod val="89000"/>
              </a:schemeClr>
            </a:gs>
            <a:gs pos="23000">
              <a:schemeClr val="accent2">
                <a:lumMod val="89000"/>
              </a:schemeClr>
            </a:gs>
            <a:gs pos="69000">
              <a:schemeClr val="accent2">
                <a:lumMod val="75000"/>
              </a:schemeClr>
            </a:gs>
            <a:gs pos="97000">
              <a:schemeClr val="accent2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en-US" dirty="0"/>
            <a:t>Tone</a:t>
          </a:r>
        </a:p>
      </dgm:t>
    </dgm:pt>
    <dgm:pt modelId="{CBAE3D35-56F3-4304-BCCE-DAC7FAF6AC5E}" type="parTrans" cxnId="{D093AB88-71FE-4974-8826-0BB7C3C2D61E}">
      <dgm:prSet/>
      <dgm:spPr/>
      <dgm:t>
        <a:bodyPr/>
        <a:lstStyle/>
        <a:p>
          <a:endParaRPr lang="en-US"/>
        </a:p>
      </dgm:t>
    </dgm:pt>
    <dgm:pt modelId="{E3DFF12A-D828-455A-A456-D72D02ED884B}" type="sibTrans" cxnId="{D093AB88-71FE-4974-8826-0BB7C3C2D61E}">
      <dgm:prSet/>
      <dgm:spPr/>
      <dgm:t>
        <a:bodyPr/>
        <a:lstStyle/>
        <a:p>
          <a:endParaRPr lang="en-US"/>
        </a:p>
      </dgm:t>
    </dgm:pt>
    <dgm:pt modelId="{23230F67-01F5-44D0-A751-860F5F76F4CE}">
      <dgm:prSet/>
      <dgm:spPr>
        <a:gradFill flip="none" rotWithShape="0">
          <a:gsLst>
            <a:gs pos="0">
              <a:schemeClr val="accent2">
                <a:lumMod val="89000"/>
              </a:schemeClr>
            </a:gs>
            <a:gs pos="23000">
              <a:schemeClr val="accent2">
                <a:lumMod val="89000"/>
              </a:schemeClr>
            </a:gs>
            <a:gs pos="69000">
              <a:schemeClr val="accent2">
                <a:lumMod val="75000"/>
              </a:schemeClr>
            </a:gs>
            <a:gs pos="97000">
              <a:schemeClr val="accent2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en-US"/>
            <a:t>Trauma</a:t>
          </a:r>
        </a:p>
      </dgm:t>
    </dgm:pt>
    <dgm:pt modelId="{10C2E795-65B2-4B2D-A2C0-D347F36B7226}" type="parTrans" cxnId="{4ACEE32A-14EF-404E-AAC9-5BCBCD810CBF}">
      <dgm:prSet/>
      <dgm:spPr/>
      <dgm:t>
        <a:bodyPr/>
        <a:lstStyle/>
        <a:p>
          <a:endParaRPr lang="en-US"/>
        </a:p>
      </dgm:t>
    </dgm:pt>
    <dgm:pt modelId="{EBDA523E-2986-47A4-8C07-273B6CD788D1}" type="sibTrans" cxnId="{4ACEE32A-14EF-404E-AAC9-5BCBCD810CBF}">
      <dgm:prSet/>
      <dgm:spPr/>
      <dgm:t>
        <a:bodyPr/>
        <a:lstStyle/>
        <a:p>
          <a:endParaRPr lang="en-US"/>
        </a:p>
      </dgm:t>
    </dgm:pt>
    <dgm:pt modelId="{C05F90D4-5FF8-4079-A644-E351C36A0DB1}">
      <dgm:prSet/>
      <dgm:spPr>
        <a:gradFill flip="none" rotWithShape="0">
          <a:gsLst>
            <a:gs pos="0">
              <a:schemeClr val="accent2">
                <a:lumMod val="89000"/>
              </a:schemeClr>
            </a:gs>
            <a:gs pos="23000">
              <a:schemeClr val="accent2">
                <a:lumMod val="89000"/>
              </a:schemeClr>
            </a:gs>
            <a:gs pos="69000">
              <a:schemeClr val="accent2">
                <a:lumMod val="75000"/>
              </a:schemeClr>
            </a:gs>
            <a:gs pos="97000">
              <a:schemeClr val="accent2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en-US"/>
            <a:t>Tissue</a:t>
          </a:r>
        </a:p>
      </dgm:t>
    </dgm:pt>
    <dgm:pt modelId="{763D6739-92FF-4BA2-9687-A2C922C8B7D2}" type="parTrans" cxnId="{E76C3987-997E-4977-8D9B-685403CDFC20}">
      <dgm:prSet/>
      <dgm:spPr/>
      <dgm:t>
        <a:bodyPr/>
        <a:lstStyle/>
        <a:p>
          <a:endParaRPr lang="en-US"/>
        </a:p>
      </dgm:t>
    </dgm:pt>
    <dgm:pt modelId="{CC40A2C7-44D1-42AF-B447-A9B8FB5D07FF}" type="sibTrans" cxnId="{E76C3987-997E-4977-8D9B-685403CDFC20}">
      <dgm:prSet/>
      <dgm:spPr/>
      <dgm:t>
        <a:bodyPr/>
        <a:lstStyle/>
        <a:p>
          <a:endParaRPr lang="en-US"/>
        </a:p>
      </dgm:t>
    </dgm:pt>
    <dgm:pt modelId="{06CC4F9C-21E9-4A63-9CAE-ADAAEEFD86FB}">
      <dgm:prSet/>
      <dgm:spPr>
        <a:gradFill flip="none" rotWithShape="0">
          <a:gsLst>
            <a:gs pos="0">
              <a:schemeClr val="accent2">
                <a:lumMod val="89000"/>
              </a:schemeClr>
            </a:gs>
            <a:gs pos="23000">
              <a:schemeClr val="accent2">
                <a:lumMod val="89000"/>
              </a:schemeClr>
            </a:gs>
            <a:gs pos="69000">
              <a:schemeClr val="accent2">
                <a:lumMod val="75000"/>
              </a:schemeClr>
            </a:gs>
            <a:gs pos="97000">
              <a:schemeClr val="accent2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en-US"/>
            <a:t>Thrombin</a:t>
          </a:r>
        </a:p>
      </dgm:t>
    </dgm:pt>
    <dgm:pt modelId="{5B5ACEBF-1000-435B-A3A7-B9834A3F7409}" type="parTrans" cxnId="{8BBC37D6-5037-4BE0-860D-EC5712B85FE2}">
      <dgm:prSet/>
      <dgm:spPr/>
      <dgm:t>
        <a:bodyPr/>
        <a:lstStyle/>
        <a:p>
          <a:endParaRPr lang="en-US"/>
        </a:p>
      </dgm:t>
    </dgm:pt>
    <dgm:pt modelId="{FDA89381-8E2F-4683-9AFE-87CDB106E908}" type="sibTrans" cxnId="{8BBC37D6-5037-4BE0-860D-EC5712B85FE2}">
      <dgm:prSet/>
      <dgm:spPr/>
      <dgm:t>
        <a:bodyPr/>
        <a:lstStyle/>
        <a:p>
          <a:endParaRPr lang="en-US"/>
        </a:p>
      </dgm:t>
    </dgm:pt>
    <dgm:pt modelId="{1CB02DC4-A3D0-4061-99ED-DFC61D8FBAFD}" type="pres">
      <dgm:prSet presAssocID="{33B29EA9-96CD-4506-A8BB-B404FC3F8987}" presName="diagram" presStyleCnt="0">
        <dgm:presLayoutVars>
          <dgm:dir/>
          <dgm:resizeHandles val="exact"/>
        </dgm:presLayoutVars>
      </dgm:prSet>
      <dgm:spPr/>
    </dgm:pt>
    <dgm:pt modelId="{36830456-1270-4778-8D6D-3019F399160D}" type="pres">
      <dgm:prSet presAssocID="{CB12DEBD-8FE9-4419-8AFB-82BD46D59615}" presName="arrow" presStyleLbl="node1" presStyleIdx="0" presStyleCnt="4">
        <dgm:presLayoutVars>
          <dgm:bulletEnabled val="1"/>
        </dgm:presLayoutVars>
      </dgm:prSet>
      <dgm:spPr/>
    </dgm:pt>
    <dgm:pt modelId="{14F8CAA0-CB0E-4BA0-9AD5-BDA996395BEC}" type="pres">
      <dgm:prSet presAssocID="{23230F67-01F5-44D0-A751-860F5F76F4CE}" presName="arrow" presStyleLbl="node1" presStyleIdx="1" presStyleCnt="4">
        <dgm:presLayoutVars>
          <dgm:bulletEnabled val="1"/>
        </dgm:presLayoutVars>
      </dgm:prSet>
      <dgm:spPr/>
    </dgm:pt>
    <dgm:pt modelId="{3842247D-23B3-4669-915C-C785C5E37C41}" type="pres">
      <dgm:prSet presAssocID="{C05F90D4-5FF8-4079-A644-E351C36A0DB1}" presName="arrow" presStyleLbl="node1" presStyleIdx="2" presStyleCnt="4">
        <dgm:presLayoutVars>
          <dgm:bulletEnabled val="1"/>
        </dgm:presLayoutVars>
      </dgm:prSet>
      <dgm:spPr/>
    </dgm:pt>
    <dgm:pt modelId="{35E38B83-C531-47F2-BB2C-E7F6E9F50870}" type="pres">
      <dgm:prSet presAssocID="{06CC4F9C-21E9-4A63-9CAE-ADAAEEFD86FB}" presName="arrow" presStyleLbl="node1" presStyleIdx="3" presStyleCnt="4">
        <dgm:presLayoutVars>
          <dgm:bulletEnabled val="1"/>
        </dgm:presLayoutVars>
      </dgm:prSet>
      <dgm:spPr/>
    </dgm:pt>
  </dgm:ptLst>
  <dgm:cxnLst>
    <dgm:cxn modelId="{4ACEE32A-14EF-404E-AAC9-5BCBCD810CBF}" srcId="{33B29EA9-96CD-4506-A8BB-B404FC3F8987}" destId="{23230F67-01F5-44D0-A751-860F5F76F4CE}" srcOrd="1" destOrd="0" parTransId="{10C2E795-65B2-4B2D-A2C0-D347F36B7226}" sibTransId="{EBDA523E-2986-47A4-8C07-273B6CD788D1}"/>
    <dgm:cxn modelId="{D9BDCA5D-962A-49AB-B505-859FF8020FCC}" type="presOf" srcId="{23230F67-01F5-44D0-A751-860F5F76F4CE}" destId="{14F8CAA0-CB0E-4BA0-9AD5-BDA996395BEC}" srcOrd="0" destOrd="0" presId="urn:microsoft.com/office/officeart/2005/8/layout/arrow5"/>
    <dgm:cxn modelId="{8720C655-9733-41F1-A58A-A944DEC7F94F}" type="presOf" srcId="{C05F90D4-5FF8-4079-A644-E351C36A0DB1}" destId="{3842247D-23B3-4669-915C-C785C5E37C41}" srcOrd="0" destOrd="0" presId="urn:microsoft.com/office/officeart/2005/8/layout/arrow5"/>
    <dgm:cxn modelId="{E76C3987-997E-4977-8D9B-685403CDFC20}" srcId="{33B29EA9-96CD-4506-A8BB-B404FC3F8987}" destId="{C05F90D4-5FF8-4079-A644-E351C36A0DB1}" srcOrd="2" destOrd="0" parTransId="{763D6739-92FF-4BA2-9687-A2C922C8B7D2}" sibTransId="{CC40A2C7-44D1-42AF-B447-A9B8FB5D07FF}"/>
    <dgm:cxn modelId="{D093AB88-71FE-4974-8826-0BB7C3C2D61E}" srcId="{33B29EA9-96CD-4506-A8BB-B404FC3F8987}" destId="{CB12DEBD-8FE9-4419-8AFB-82BD46D59615}" srcOrd="0" destOrd="0" parTransId="{CBAE3D35-56F3-4304-BCCE-DAC7FAF6AC5E}" sibTransId="{E3DFF12A-D828-455A-A456-D72D02ED884B}"/>
    <dgm:cxn modelId="{DEF0FAB5-82AA-42EC-B94C-AD56D49911F5}" type="presOf" srcId="{CB12DEBD-8FE9-4419-8AFB-82BD46D59615}" destId="{36830456-1270-4778-8D6D-3019F399160D}" srcOrd="0" destOrd="0" presId="urn:microsoft.com/office/officeart/2005/8/layout/arrow5"/>
    <dgm:cxn modelId="{2B3897C8-2432-43D2-9F2F-DED2C8837A1C}" type="presOf" srcId="{06CC4F9C-21E9-4A63-9CAE-ADAAEEFD86FB}" destId="{35E38B83-C531-47F2-BB2C-E7F6E9F50870}" srcOrd="0" destOrd="0" presId="urn:microsoft.com/office/officeart/2005/8/layout/arrow5"/>
    <dgm:cxn modelId="{8BBC37D6-5037-4BE0-860D-EC5712B85FE2}" srcId="{33B29EA9-96CD-4506-A8BB-B404FC3F8987}" destId="{06CC4F9C-21E9-4A63-9CAE-ADAAEEFD86FB}" srcOrd="3" destOrd="0" parTransId="{5B5ACEBF-1000-435B-A3A7-B9834A3F7409}" sibTransId="{FDA89381-8E2F-4683-9AFE-87CDB106E908}"/>
    <dgm:cxn modelId="{BA7E54DE-DD00-4E3E-87C5-8E549B32F81D}" type="presOf" srcId="{33B29EA9-96CD-4506-A8BB-B404FC3F8987}" destId="{1CB02DC4-A3D0-4061-99ED-DFC61D8FBAFD}" srcOrd="0" destOrd="0" presId="urn:microsoft.com/office/officeart/2005/8/layout/arrow5"/>
    <dgm:cxn modelId="{A4261065-3815-4283-B260-26E9AB0AA4D5}" type="presParOf" srcId="{1CB02DC4-A3D0-4061-99ED-DFC61D8FBAFD}" destId="{36830456-1270-4778-8D6D-3019F399160D}" srcOrd="0" destOrd="0" presId="urn:microsoft.com/office/officeart/2005/8/layout/arrow5"/>
    <dgm:cxn modelId="{A39FCAD9-EA2A-4FCF-A193-8AF12B0F7166}" type="presParOf" srcId="{1CB02DC4-A3D0-4061-99ED-DFC61D8FBAFD}" destId="{14F8CAA0-CB0E-4BA0-9AD5-BDA996395BEC}" srcOrd="1" destOrd="0" presId="urn:microsoft.com/office/officeart/2005/8/layout/arrow5"/>
    <dgm:cxn modelId="{EFABCF2E-F4AC-4244-ACDD-D5899958A38B}" type="presParOf" srcId="{1CB02DC4-A3D0-4061-99ED-DFC61D8FBAFD}" destId="{3842247D-23B3-4669-915C-C785C5E37C41}" srcOrd="2" destOrd="0" presId="urn:microsoft.com/office/officeart/2005/8/layout/arrow5"/>
    <dgm:cxn modelId="{AD516684-1874-4CB5-B5DB-9BD4C1E8612B}" type="presParOf" srcId="{1CB02DC4-A3D0-4061-99ED-DFC61D8FBAFD}" destId="{35E38B83-C531-47F2-BB2C-E7F6E9F50870}" srcOrd="3" destOrd="0" presId="urn:microsoft.com/office/officeart/2005/8/layout/arrow5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FA3B5CC-5DA8-4987-AEF7-1B1F4479D7D8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6F58262-38E6-4350-98C6-9889F383605E}">
      <dgm:prSet/>
      <dgm:spPr/>
      <dgm:t>
        <a:bodyPr/>
        <a:lstStyle/>
        <a:p>
          <a:r>
            <a:rPr lang="en-US"/>
            <a:t>Risk Factors</a:t>
          </a:r>
        </a:p>
      </dgm:t>
    </dgm:pt>
    <dgm:pt modelId="{BC97802E-2440-4284-97D7-3DDB4099EC53}" type="parTrans" cxnId="{9636CF05-486E-497C-A6F9-24AE11C7F3B3}">
      <dgm:prSet/>
      <dgm:spPr/>
      <dgm:t>
        <a:bodyPr/>
        <a:lstStyle/>
        <a:p>
          <a:endParaRPr lang="en-US"/>
        </a:p>
      </dgm:t>
    </dgm:pt>
    <dgm:pt modelId="{793AA5A2-B39E-46AD-9D6E-6C6A23841F27}" type="sibTrans" cxnId="{9636CF05-486E-497C-A6F9-24AE11C7F3B3}">
      <dgm:prSet/>
      <dgm:spPr/>
      <dgm:t>
        <a:bodyPr/>
        <a:lstStyle/>
        <a:p>
          <a:endParaRPr lang="en-US"/>
        </a:p>
      </dgm:t>
    </dgm:pt>
    <dgm:pt modelId="{E5833F68-BB87-4352-81D7-47C8535543BE}">
      <dgm:prSet/>
      <dgm:spPr/>
      <dgm:t>
        <a:bodyPr/>
        <a:lstStyle/>
        <a:p>
          <a:r>
            <a:rPr lang="en-GB" dirty="0"/>
            <a:t>Previous PPH				-Tone</a:t>
          </a:r>
          <a:endParaRPr lang="en-US" dirty="0"/>
        </a:p>
      </dgm:t>
    </dgm:pt>
    <dgm:pt modelId="{CEE10A61-7DF0-4C24-8506-9C292FB747F1}" type="parTrans" cxnId="{0AF5536F-1C5F-4A16-A528-516551154743}">
      <dgm:prSet/>
      <dgm:spPr/>
      <dgm:t>
        <a:bodyPr/>
        <a:lstStyle/>
        <a:p>
          <a:endParaRPr lang="en-US"/>
        </a:p>
      </dgm:t>
    </dgm:pt>
    <dgm:pt modelId="{1E836175-A0AF-4401-96EF-44F35FC51F28}" type="sibTrans" cxnId="{0AF5536F-1C5F-4A16-A528-516551154743}">
      <dgm:prSet/>
      <dgm:spPr/>
      <dgm:t>
        <a:bodyPr/>
        <a:lstStyle/>
        <a:p>
          <a:endParaRPr lang="en-US"/>
        </a:p>
      </dgm:t>
    </dgm:pt>
    <dgm:pt modelId="{0A7679EA-7417-46BD-BECD-9F187A478610}">
      <dgm:prSet/>
      <dgm:spPr/>
      <dgm:t>
        <a:bodyPr/>
        <a:lstStyle/>
        <a:p>
          <a:r>
            <a:rPr lang="en-US" dirty="0"/>
            <a:t>Multiple pregnancy			-Tone</a:t>
          </a:r>
        </a:p>
      </dgm:t>
    </dgm:pt>
    <dgm:pt modelId="{B7060F74-5F21-4EFB-BF66-543188CA9251}" type="parTrans" cxnId="{BC7276F3-2CC9-4A88-91A0-FD1E08FD512D}">
      <dgm:prSet/>
      <dgm:spPr/>
      <dgm:t>
        <a:bodyPr/>
        <a:lstStyle/>
        <a:p>
          <a:endParaRPr lang="en-US"/>
        </a:p>
      </dgm:t>
    </dgm:pt>
    <dgm:pt modelId="{04FEE334-29B9-404D-ACD1-190DC6E68EBD}" type="sibTrans" cxnId="{BC7276F3-2CC9-4A88-91A0-FD1E08FD512D}">
      <dgm:prSet/>
      <dgm:spPr/>
      <dgm:t>
        <a:bodyPr/>
        <a:lstStyle/>
        <a:p>
          <a:endParaRPr lang="en-US"/>
        </a:p>
      </dgm:t>
    </dgm:pt>
    <dgm:pt modelId="{3BD87BB0-D67A-41C5-904A-04F9CB02D448}">
      <dgm:prSet/>
      <dgm:spPr/>
      <dgm:t>
        <a:bodyPr/>
        <a:lstStyle/>
        <a:p>
          <a:r>
            <a:rPr lang="en-US" dirty="0"/>
            <a:t>Fetal macrosomia			-Tone</a:t>
          </a:r>
        </a:p>
      </dgm:t>
    </dgm:pt>
    <dgm:pt modelId="{736A9DEB-4FDD-4BCC-A004-2875ACAEE690}" type="parTrans" cxnId="{B867B741-BFF9-4DA7-8E59-010B4C68C4E9}">
      <dgm:prSet/>
      <dgm:spPr/>
      <dgm:t>
        <a:bodyPr/>
        <a:lstStyle/>
        <a:p>
          <a:endParaRPr lang="en-US"/>
        </a:p>
      </dgm:t>
    </dgm:pt>
    <dgm:pt modelId="{EBCFF0E2-4290-4C22-83D1-9BE4A72A8B0C}" type="sibTrans" cxnId="{B867B741-BFF9-4DA7-8E59-010B4C68C4E9}">
      <dgm:prSet/>
      <dgm:spPr/>
      <dgm:t>
        <a:bodyPr/>
        <a:lstStyle/>
        <a:p>
          <a:endParaRPr lang="en-US"/>
        </a:p>
      </dgm:t>
    </dgm:pt>
    <dgm:pt modelId="{F361AFC1-A730-4764-81A3-AB44117900BC}">
      <dgm:prSet/>
      <dgm:spPr/>
      <dgm:t>
        <a:bodyPr/>
        <a:lstStyle/>
        <a:p>
          <a:r>
            <a:rPr lang="en-US" dirty="0"/>
            <a:t>Failure to progress in second stage	-Tone</a:t>
          </a:r>
        </a:p>
      </dgm:t>
    </dgm:pt>
    <dgm:pt modelId="{0861EFE1-50C8-4037-A5E3-314D93546925}" type="parTrans" cxnId="{E54C3853-22B9-4A15-9123-0357D74615E4}">
      <dgm:prSet/>
      <dgm:spPr/>
      <dgm:t>
        <a:bodyPr/>
        <a:lstStyle/>
        <a:p>
          <a:endParaRPr lang="en-US"/>
        </a:p>
      </dgm:t>
    </dgm:pt>
    <dgm:pt modelId="{E9E553E6-5506-4257-BC5C-82C0C046CB1F}" type="sibTrans" cxnId="{E54C3853-22B9-4A15-9123-0357D74615E4}">
      <dgm:prSet/>
      <dgm:spPr/>
      <dgm:t>
        <a:bodyPr/>
        <a:lstStyle/>
        <a:p>
          <a:endParaRPr lang="en-US"/>
        </a:p>
      </dgm:t>
    </dgm:pt>
    <dgm:pt modelId="{426AF62D-0759-4B8F-9A3A-E75713F3A06F}">
      <dgm:prSet/>
      <dgm:spPr/>
      <dgm:t>
        <a:bodyPr/>
        <a:lstStyle/>
        <a:p>
          <a:r>
            <a:rPr lang="en-US" dirty="0"/>
            <a:t>Prolonged third stage of </a:t>
          </a:r>
          <a:r>
            <a:rPr lang="en-US" dirty="0" err="1"/>
            <a:t>labour</a:t>
          </a:r>
          <a:r>
            <a:rPr lang="en-US" dirty="0"/>
            <a:t> 	-Tone</a:t>
          </a:r>
        </a:p>
      </dgm:t>
    </dgm:pt>
    <dgm:pt modelId="{F2BA9439-1438-4E20-8AFD-ABE68EB92524}" type="parTrans" cxnId="{F0EC8A52-C161-4426-8E01-324982416FD1}">
      <dgm:prSet/>
      <dgm:spPr/>
      <dgm:t>
        <a:bodyPr/>
        <a:lstStyle/>
        <a:p>
          <a:endParaRPr lang="en-US"/>
        </a:p>
      </dgm:t>
    </dgm:pt>
    <dgm:pt modelId="{DFC11A2B-E2F0-4567-BDBC-EDB004CF802A}" type="sibTrans" cxnId="{F0EC8A52-C161-4426-8E01-324982416FD1}">
      <dgm:prSet/>
      <dgm:spPr/>
      <dgm:t>
        <a:bodyPr/>
        <a:lstStyle/>
        <a:p>
          <a:endParaRPr lang="en-US"/>
        </a:p>
      </dgm:t>
    </dgm:pt>
    <dgm:pt modelId="{0A001556-3971-4DE5-AA22-A1DD57C72C09}">
      <dgm:prSet/>
      <dgm:spPr/>
      <dgm:t>
        <a:bodyPr/>
        <a:lstStyle/>
        <a:p>
          <a:r>
            <a:rPr lang="en-GB" dirty="0"/>
            <a:t>General anaesthesia			-Tone</a:t>
          </a:r>
          <a:endParaRPr lang="en-US" dirty="0"/>
        </a:p>
      </dgm:t>
    </dgm:pt>
    <dgm:pt modelId="{2C94A3B0-8A69-464B-AA96-4B97B0763DDF}" type="parTrans" cxnId="{89F45ECF-DDC4-4855-88B6-CBC70C192C6B}">
      <dgm:prSet/>
      <dgm:spPr/>
      <dgm:t>
        <a:bodyPr/>
        <a:lstStyle/>
        <a:p>
          <a:endParaRPr lang="en-US"/>
        </a:p>
      </dgm:t>
    </dgm:pt>
    <dgm:pt modelId="{57BF9013-F68E-4202-9A2A-553F48B3FC36}" type="sibTrans" cxnId="{89F45ECF-DDC4-4855-88B6-CBC70C192C6B}">
      <dgm:prSet/>
      <dgm:spPr/>
      <dgm:t>
        <a:bodyPr/>
        <a:lstStyle/>
        <a:p>
          <a:endParaRPr lang="en-US"/>
        </a:p>
      </dgm:t>
    </dgm:pt>
    <dgm:pt modelId="{536831DB-51D6-452C-A1E6-AD159F4266DB}">
      <dgm:prSet/>
      <dgm:spPr/>
      <dgm:t>
        <a:bodyPr/>
        <a:lstStyle/>
        <a:p>
          <a:r>
            <a:rPr lang="en-US" dirty="0"/>
            <a:t>Retained placenta			-Tissue</a:t>
          </a:r>
        </a:p>
      </dgm:t>
    </dgm:pt>
    <dgm:pt modelId="{FAC62509-4488-40EE-9CD2-40726C905BCA}" type="parTrans" cxnId="{370C12C3-6D4B-4686-8C81-1470D3EDB2E7}">
      <dgm:prSet/>
      <dgm:spPr/>
      <dgm:t>
        <a:bodyPr/>
        <a:lstStyle/>
        <a:p>
          <a:endParaRPr lang="en-US"/>
        </a:p>
      </dgm:t>
    </dgm:pt>
    <dgm:pt modelId="{EC368292-9316-41D2-A213-BE61A27B3BD7}" type="sibTrans" cxnId="{370C12C3-6D4B-4686-8C81-1470D3EDB2E7}">
      <dgm:prSet/>
      <dgm:spPr/>
      <dgm:t>
        <a:bodyPr/>
        <a:lstStyle/>
        <a:p>
          <a:endParaRPr lang="en-US"/>
        </a:p>
      </dgm:t>
    </dgm:pt>
    <dgm:pt modelId="{8C007DB1-0AB9-4755-8379-1ACAE2C5F3D2}">
      <dgm:prSet/>
      <dgm:spPr/>
      <dgm:t>
        <a:bodyPr/>
        <a:lstStyle/>
        <a:p>
          <a:r>
            <a:rPr lang="en-US" dirty="0"/>
            <a:t>Placenta accreta			-Tissue</a:t>
          </a:r>
        </a:p>
      </dgm:t>
    </dgm:pt>
    <dgm:pt modelId="{7396F79A-0FB0-4623-8B36-AE469AD42F00}" type="parTrans" cxnId="{AF817724-9B46-4AED-B7FD-D06F0CD4F16F}">
      <dgm:prSet/>
      <dgm:spPr/>
      <dgm:t>
        <a:bodyPr/>
        <a:lstStyle/>
        <a:p>
          <a:endParaRPr lang="en-US"/>
        </a:p>
      </dgm:t>
    </dgm:pt>
    <dgm:pt modelId="{8944CD7D-CDA2-472F-90F6-EB4C05C29D79}" type="sibTrans" cxnId="{AF817724-9B46-4AED-B7FD-D06F0CD4F16F}">
      <dgm:prSet/>
      <dgm:spPr/>
      <dgm:t>
        <a:bodyPr/>
        <a:lstStyle/>
        <a:p>
          <a:endParaRPr lang="en-US"/>
        </a:p>
      </dgm:t>
    </dgm:pt>
    <dgm:pt modelId="{5727D0EB-4E7A-48AF-A570-A6F14AAD0E8F}">
      <dgm:prSet/>
      <dgm:spPr/>
      <dgm:t>
        <a:bodyPr/>
        <a:lstStyle/>
        <a:p>
          <a:r>
            <a:rPr lang="en-US" dirty="0"/>
            <a:t>Episiotomy				-Trauma</a:t>
          </a:r>
        </a:p>
      </dgm:t>
    </dgm:pt>
    <dgm:pt modelId="{D69E27E7-EE8F-49F0-89BB-2A406F49FF94}" type="parTrans" cxnId="{6270F9B6-962F-46E4-B8E9-93CC7E49F7FE}">
      <dgm:prSet/>
      <dgm:spPr/>
      <dgm:t>
        <a:bodyPr/>
        <a:lstStyle/>
        <a:p>
          <a:endParaRPr lang="en-US"/>
        </a:p>
      </dgm:t>
    </dgm:pt>
    <dgm:pt modelId="{EF62DD57-FAD1-4CF0-93BF-2794D62F3560}" type="sibTrans" cxnId="{6270F9B6-962F-46E4-B8E9-93CC7E49F7FE}">
      <dgm:prSet/>
      <dgm:spPr/>
      <dgm:t>
        <a:bodyPr/>
        <a:lstStyle/>
        <a:p>
          <a:endParaRPr lang="en-US"/>
        </a:p>
      </dgm:t>
    </dgm:pt>
    <dgm:pt modelId="{281A434E-E9B1-40AB-9D4D-0D720357F0D9}">
      <dgm:prSet/>
      <dgm:spPr/>
      <dgm:t>
        <a:bodyPr/>
        <a:lstStyle/>
        <a:p>
          <a:r>
            <a:rPr lang="en-US" dirty="0"/>
            <a:t>Perineal laceration			-Trauma</a:t>
          </a:r>
        </a:p>
      </dgm:t>
    </dgm:pt>
    <dgm:pt modelId="{7AAAF8FE-6877-476D-BACF-E29EAA14F5C6}" type="parTrans" cxnId="{57B2C181-A1A8-4B1F-8533-F3F5FE43571C}">
      <dgm:prSet/>
      <dgm:spPr/>
      <dgm:t>
        <a:bodyPr/>
        <a:lstStyle/>
        <a:p>
          <a:endParaRPr lang="en-US"/>
        </a:p>
      </dgm:t>
    </dgm:pt>
    <dgm:pt modelId="{F975933A-14C8-4A8A-899F-D2E772DA7419}" type="sibTrans" cxnId="{57B2C181-A1A8-4B1F-8533-F3F5FE43571C}">
      <dgm:prSet/>
      <dgm:spPr/>
      <dgm:t>
        <a:bodyPr/>
        <a:lstStyle/>
        <a:p>
          <a:endParaRPr lang="en-US"/>
        </a:p>
      </dgm:t>
    </dgm:pt>
    <dgm:pt modelId="{B582CF58-51E8-44F3-BBB5-BDDCC90EE1DF}">
      <dgm:prSet/>
      <dgm:spPr/>
      <dgm:t>
        <a:bodyPr/>
        <a:lstStyle/>
        <a:p>
          <a:r>
            <a:rPr lang="en-GB" dirty="0"/>
            <a:t>Pre-eclampsia 			-Thrombin</a:t>
          </a:r>
          <a:endParaRPr lang="en-US" dirty="0"/>
        </a:p>
      </dgm:t>
    </dgm:pt>
    <dgm:pt modelId="{B1C25D41-508F-470E-B94A-4E2F4DF99872}" type="parTrans" cxnId="{B0E7421C-6CB7-4E5A-86BB-E593D2088697}">
      <dgm:prSet/>
      <dgm:spPr/>
      <dgm:t>
        <a:bodyPr/>
        <a:lstStyle/>
        <a:p>
          <a:endParaRPr lang="en-US"/>
        </a:p>
      </dgm:t>
    </dgm:pt>
    <dgm:pt modelId="{84A8E0A4-3746-4218-B0B4-95216E2EF8D8}" type="sibTrans" cxnId="{B0E7421C-6CB7-4E5A-86BB-E593D2088697}">
      <dgm:prSet/>
      <dgm:spPr/>
      <dgm:t>
        <a:bodyPr/>
        <a:lstStyle/>
        <a:p>
          <a:endParaRPr lang="en-US"/>
        </a:p>
      </dgm:t>
    </dgm:pt>
    <dgm:pt modelId="{59BDE048-6BF4-4F2D-A60B-9E9017A44DD8}" type="pres">
      <dgm:prSet presAssocID="{DFA3B5CC-5DA8-4987-AEF7-1B1F4479D7D8}" presName="Name0" presStyleCnt="0">
        <dgm:presLayoutVars>
          <dgm:dir/>
          <dgm:animLvl val="lvl"/>
          <dgm:resizeHandles val="exact"/>
        </dgm:presLayoutVars>
      </dgm:prSet>
      <dgm:spPr/>
    </dgm:pt>
    <dgm:pt modelId="{E9F284AA-B199-4DEF-888F-44A7BC4A04CB}" type="pres">
      <dgm:prSet presAssocID="{96F58262-38E6-4350-98C6-9889F383605E}" presName="linNode" presStyleCnt="0"/>
      <dgm:spPr/>
    </dgm:pt>
    <dgm:pt modelId="{2E8A8416-B0AF-415F-BA54-7C6B7743BD17}" type="pres">
      <dgm:prSet presAssocID="{96F58262-38E6-4350-98C6-9889F383605E}" presName="parentText" presStyleLbl="node1" presStyleIdx="0" presStyleCnt="1" custScaleY="96269">
        <dgm:presLayoutVars>
          <dgm:chMax val="1"/>
          <dgm:bulletEnabled val="1"/>
        </dgm:presLayoutVars>
      </dgm:prSet>
      <dgm:spPr/>
    </dgm:pt>
    <dgm:pt modelId="{E4363A91-1C15-4A79-A395-7C9A09B227C5}" type="pres">
      <dgm:prSet presAssocID="{96F58262-38E6-4350-98C6-9889F383605E}" presName="descendantText" presStyleLbl="alignAccFollowNode1" presStyleIdx="0" presStyleCnt="1">
        <dgm:presLayoutVars>
          <dgm:bulletEnabled val="1"/>
        </dgm:presLayoutVars>
      </dgm:prSet>
      <dgm:spPr/>
    </dgm:pt>
  </dgm:ptLst>
  <dgm:cxnLst>
    <dgm:cxn modelId="{9636CF05-486E-497C-A6F9-24AE11C7F3B3}" srcId="{DFA3B5CC-5DA8-4987-AEF7-1B1F4479D7D8}" destId="{96F58262-38E6-4350-98C6-9889F383605E}" srcOrd="0" destOrd="0" parTransId="{BC97802E-2440-4284-97D7-3DDB4099EC53}" sibTransId="{793AA5A2-B39E-46AD-9D6E-6C6A23841F27}"/>
    <dgm:cxn modelId="{B0E7421C-6CB7-4E5A-86BB-E593D2088697}" srcId="{96F58262-38E6-4350-98C6-9889F383605E}" destId="{B582CF58-51E8-44F3-BBB5-BDDCC90EE1DF}" srcOrd="10" destOrd="0" parTransId="{B1C25D41-508F-470E-B94A-4E2F4DF99872}" sibTransId="{84A8E0A4-3746-4218-B0B4-95216E2EF8D8}"/>
    <dgm:cxn modelId="{AF817724-9B46-4AED-B7FD-D06F0CD4F16F}" srcId="{96F58262-38E6-4350-98C6-9889F383605E}" destId="{8C007DB1-0AB9-4755-8379-1ACAE2C5F3D2}" srcOrd="7" destOrd="0" parTransId="{7396F79A-0FB0-4623-8B36-AE469AD42F00}" sibTransId="{8944CD7D-CDA2-472F-90F6-EB4C05C29D79}"/>
    <dgm:cxn modelId="{B867B741-BFF9-4DA7-8E59-010B4C68C4E9}" srcId="{96F58262-38E6-4350-98C6-9889F383605E}" destId="{3BD87BB0-D67A-41C5-904A-04F9CB02D448}" srcOrd="2" destOrd="0" parTransId="{736A9DEB-4FDD-4BCC-A004-2875ACAEE690}" sibTransId="{EBCFF0E2-4290-4C22-83D1-9BE4A72A8B0C}"/>
    <dgm:cxn modelId="{66C61C68-23DD-4591-B6E0-91B8E227E0B6}" type="presOf" srcId="{426AF62D-0759-4B8F-9A3A-E75713F3A06F}" destId="{E4363A91-1C15-4A79-A395-7C9A09B227C5}" srcOrd="0" destOrd="4" presId="urn:microsoft.com/office/officeart/2005/8/layout/vList5"/>
    <dgm:cxn modelId="{8AB47A4D-7E37-488F-82E2-3D3A1FCEB902}" type="presOf" srcId="{0A7679EA-7417-46BD-BECD-9F187A478610}" destId="{E4363A91-1C15-4A79-A395-7C9A09B227C5}" srcOrd="0" destOrd="1" presId="urn:microsoft.com/office/officeart/2005/8/layout/vList5"/>
    <dgm:cxn modelId="{0AF5536F-1C5F-4A16-A528-516551154743}" srcId="{96F58262-38E6-4350-98C6-9889F383605E}" destId="{E5833F68-BB87-4352-81D7-47C8535543BE}" srcOrd="0" destOrd="0" parTransId="{CEE10A61-7DF0-4C24-8506-9C292FB747F1}" sibTransId="{1E836175-A0AF-4401-96EF-44F35FC51F28}"/>
    <dgm:cxn modelId="{F0EC8A52-C161-4426-8E01-324982416FD1}" srcId="{96F58262-38E6-4350-98C6-9889F383605E}" destId="{426AF62D-0759-4B8F-9A3A-E75713F3A06F}" srcOrd="4" destOrd="0" parTransId="{F2BA9439-1438-4E20-8AFD-ABE68EB92524}" sibTransId="{DFC11A2B-E2F0-4567-BDBC-EDB004CF802A}"/>
    <dgm:cxn modelId="{E54C3853-22B9-4A15-9123-0357D74615E4}" srcId="{96F58262-38E6-4350-98C6-9889F383605E}" destId="{F361AFC1-A730-4764-81A3-AB44117900BC}" srcOrd="3" destOrd="0" parTransId="{0861EFE1-50C8-4037-A5E3-314D93546925}" sibTransId="{E9E553E6-5506-4257-BC5C-82C0C046CB1F}"/>
    <dgm:cxn modelId="{C6391D7B-8686-4F94-8C9A-9C4546FC2C99}" type="presOf" srcId="{DFA3B5CC-5DA8-4987-AEF7-1B1F4479D7D8}" destId="{59BDE048-6BF4-4F2D-A60B-9E9017A44DD8}" srcOrd="0" destOrd="0" presId="urn:microsoft.com/office/officeart/2005/8/layout/vList5"/>
    <dgm:cxn modelId="{F5E5AA7F-1A97-4C36-B80C-D8066FA60DF5}" type="presOf" srcId="{B582CF58-51E8-44F3-BBB5-BDDCC90EE1DF}" destId="{E4363A91-1C15-4A79-A395-7C9A09B227C5}" srcOrd="0" destOrd="10" presId="urn:microsoft.com/office/officeart/2005/8/layout/vList5"/>
    <dgm:cxn modelId="{26B2C37F-2C42-4361-AE29-AC165C615083}" type="presOf" srcId="{8C007DB1-0AB9-4755-8379-1ACAE2C5F3D2}" destId="{E4363A91-1C15-4A79-A395-7C9A09B227C5}" srcOrd="0" destOrd="7" presId="urn:microsoft.com/office/officeart/2005/8/layout/vList5"/>
    <dgm:cxn modelId="{57B2C181-A1A8-4B1F-8533-F3F5FE43571C}" srcId="{96F58262-38E6-4350-98C6-9889F383605E}" destId="{281A434E-E9B1-40AB-9D4D-0D720357F0D9}" srcOrd="9" destOrd="0" parTransId="{7AAAF8FE-6877-476D-BACF-E29EAA14F5C6}" sibTransId="{F975933A-14C8-4A8A-899F-D2E772DA7419}"/>
    <dgm:cxn modelId="{293D5299-475A-497C-A8CD-E9E96429F1A4}" type="presOf" srcId="{536831DB-51D6-452C-A1E6-AD159F4266DB}" destId="{E4363A91-1C15-4A79-A395-7C9A09B227C5}" srcOrd="0" destOrd="6" presId="urn:microsoft.com/office/officeart/2005/8/layout/vList5"/>
    <dgm:cxn modelId="{7B1FF6A1-4D9B-4D9F-80F8-CE8608530500}" type="presOf" srcId="{3BD87BB0-D67A-41C5-904A-04F9CB02D448}" destId="{E4363A91-1C15-4A79-A395-7C9A09B227C5}" srcOrd="0" destOrd="2" presId="urn:microsoft.com/office/officeart/2005/8/layout/vList5"/>
    <dgm:cxn modelId="{5291F6A6-59E1-4935-B3E5-E6A65F830424}" type="presOf" srcId="{281A434E-E9B1-40AB-9D4D-0D720357F0D9}" destId="{E4363A91-1C15-4A79-A395-7C9A09B227C5}" srcOrd="0" destOrd="9" presId="urn:microsoft.com/office/officeart/2005/8/layout/vList5"/>
    <dgm:cxn modelId="{6270F9B6-962F-46E4-B8E9-93CC7E49F7FE}" srcId="{96F58262-38E6-4350-98C6-9889F383605E}" destId="{5727D0EB-4E7A-48AF-A570-A6F14AAD0E8F}" srcOrd="8" destOrd="0" parTransId="{D69E27E7-EE8F-49F0-89BB-2A406F49FF94}" sibTransId="{EF62DD57-FAD1-4CF0-93BF-2794D62F3560}"/>
    <dgm:cxn modelId="{3926E1BC-D5EA-42C0-8ED2-BDE793599C06}" type="presOf" srcId="{0A001556-3971-4DE5-AA22-A1DD57C72C09}" destId="{E4363A91-1C15-4A79-A395-7C9A09B227C5}" srcOrd="0" destOrd="5" presId="urn:microsoft.com/office/officeart/2005/8/layout/vList5"/>
    <dgm:cxn modelId="{D5DA97BF-02D3-49DC-8FFA-A533ED25691F}" type="presOf" srcId="{E5833F68-BB87-4352-81D7-47C8535543BE}" destId="{E4363A91-1C15-4A79-A395-7C9A09B227C5}" srcOrd="0" destOrd="0" presId="urn:microsoft.com/office/officeart/2005/8/layout/vList5"/>
    <dgm:cxn modelId="{370C12C3-6D4B-4686-8C81-1470D3EDB2E7}" srcId="{96F58262-38E6-4350-98C6-9889F383605E}" destId="{536831DB-51D6-452C-A1E6-AD159F4266DB}" srcOrd="6" destOrd="0" parTransId="{FAC62509-4488-40EE-9CD2-40726C905BCA}" sibTransId="{EC368292-9316-41D2-A213-BE61A27B3BD7}"/>
    <dgm:cxn modelId="{89F45ECF-DDC4-4855-88B6-CBC70C192C6B}" srcId="{96F58262-38E6-4350-98C6-9889F383605E}" destId="{0A001556-3971-4DE5-AA22-A1DD57C72C09}" srcOrd="5" destOrd="0" parTransId="{2C94A3B0-8A69-464B-AA96-4B97B0763DDF}" sibTransId="{57BF9013-F68E-4202-9A2A-553F48B3FC36}"/>
    <dgm:cxn modelId="{06175DD2-0B3E-4CE3-8E3B-DA056BBAF6F1}" type="presOf" srcId="{5727D0EB-4E7A-48AF-A570-A6F14AAD0E8F}" destId="{E4363A91-1C15-4A79-A395-7C9A09B227C5}" srcOrd="0" destOrd="8" presId="urn:microsoft.com/office/officeart/2005/8/layout/vList5"/>
    <dgm:cxn modelId="{949D6DE7-9C42-4493-B089-3CDA7F3A9838}" type="presOf" srcId="{F361AFC1-A730-4764-81A3-AB44117900BC}" destId="{E4363A91-1C15-4A79-A395-7C9A09B227C5}" srcOrd="0" destOrd="3" presId="urn:microsoft.com/office/officeart/2005/8/layout/vList5"/>
    <dgm:cxn modelId="{BC7276F3-2CC9-4A88-91A0-FD1E08FD512D}" srcId="{96F58262-38E6-4350-98C6-9889F383605E}" destId="{0A7679EA-7417-46BD-BECD-9F187A478610}" srcOrd="1" destOrd="0" parTransId="{B7060F74-5F21-4EFB-BF66-543188CA9251}" sibTransId="{04FEE334-29B9-404D-ACD1-190DC6E68EBD}"/>
    <dgm:cxn modelId="{5E40F3F3-8361-484B-80B5-9AB051837541}" type="presOf" srcId="{96F58262-38E6-4350-98C6-9889F383605E}" destId="{2E8A8416-B0AF-415F-BA54-7C6B7743BD17}" srcOrd="0" destOrd="0" presId="urn:microsoft.com/office/officeart/2005/8/layout/vList5"/>
    <dgm:cxn modelId="{C5966ADD-0769-4D7E-8BA7-02D709C5A325}" type="presParOf" srcId="{59BDE048-6BF4-4F2D-A60B-9E9017A44DD8}" destId="{E9F284AA-B199-4DEF-888F-44A7BC4A04CB}" srcOrd="0" destOrd="0" presId="urn:microsoft.com/office/officeart/2005/8/layout/vList5"/>
    <dgm:cxn modelId="{0C5A423B-8B2E-4A3D-A6BA-D9F4209D9240}" type="presParOf" srcId="{E9F284AA-B199-4DEF-888F-44A7BC4A04CB}" destId="{2E8A8416-B0AF-415F-BA54-7C6B7743BD17}" srcOrd="0" destOrd="0" presId="urn:microsoft.com/office/officeart/2005/8/layout/vList5"/>
    <dgm:cxn modelId="{98FB63F5-9BCE-434C-96D3-D1B63E26CB2D}" type="presParOf" srcId="{E9F284AA-B199-4DEF-888F-44A7BC4A04CB}" destId="{E4363A91-1C15-4A79-A395-7C9A09B227C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68DA3A3-30D4-45B9-8B04-1877CEAD159D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EED06B8A-A6DD-493E-9DC1-E86452A68996}">
      <dgm:prSet/>
      <dgm:spPr/>
      <dgm:t>
        <a:bodyPr/>
        <a:lstStyle/>
        <a:p>
          <a:r>
            <a:rPr lang="en-GB" dirty="0"/>
            <a:t>Check Airway, breathing , circulation</a:t>
          </a:r>
          <a:endParaRPr lang="en-US" dirty="0"/>
        </a:p>
      </dgm:t>
    </dgm:pt>
    <dgm:pt modelId="{50DBDF4E-714B-4213-8364-599B635F79DE}" type="parTrans" cxnId="{0245FD1B-492C-4E28-8CDE-68BA36F7BE9F}">
      <dgm:prSet/>
      <dgm:spPr/>
      <dgm:t>
        <a:bodyPr/>
        <a:lstStyle/>
        <a:p>
          <a:endParaRPr lang="en-US"/>
        </a:p>
      </dgm:t>
    </dgm:pt>
    <dgm:pt modelId="{AB151813-A541-42E7-A4F2-FA294E836ABE}" type="sibTrans" cxnId="{0245FD1B-492C-4E28-8CDE-68BA36F7BE9F}">
      <dgm:prSet/>
      <dgm:spPr/>
      <dgm:t>
        <a:bodyPr/>
        <a:lstStyle/>
        <a:p>
          <a:endParaRPr lang="en-US"/>
        </a:p>
      </dgm:t>
    </dgm:pt>
    <dgm:pt modelId="{767E6637-59E2-45FD-A192-77834C5BC10E}">
      <dgm:prSet/>
      <dgm:spPr/>
      <dgm:t>
        <a:bodyPr/>
        <a:lstStyle/>
        <a:p>
          <a:r>
            <a:rPr lang="en-GB"/>
            <a:t>· “Mrs X , how are you?”</a:t>
          </a:r>
          <a:endParaRPr lang="en-US"/>
        </a:p>
      </dgm:t>
    </dgm:pt>
    <dgm:pt modelId="{008B349C-D318-44D7-95F2-A80927913F57}" type="parTrans" cxnId="{011BB461-1241-4EAE-A455-7F21B00F6155}">
      <dgm:prSet/>
      <dgm:spPr/>
      <dgm:t>
        <a:bodyPr/>
        <a:lstStyle/>
        <a:p>
          <a:endParaRPr lang="en-US"/>
        </a:p>
      </dgm:t>
    </dgm:pt>
    <dgm:pt modelId="{DF16E0E7-B012-4DEB-A003-62D952386769}" type="sibTrans" cxnId="{011BB461-1241-4EAE-A455-7F21B00F6155}">
      <dgm:prSet/>
      <dgm:spPr/>
      <dgm:t>
        <a:bodyPr/>
        <a:lstStyle/>
        <a:p>
          <a:endParaRPr lang="en-US"/>
        </a:p>
      </dgm:t>
    </dgm:pt>
    <dgm:pt modelId="{F5244304-6717-431A-A6DE-121267E56D1F}">
      <dgm:prSet/>
      <dgm:spPr/>
      <dgm:t>
        <a:bodyPr/>
        <a:lstStyle/>
        <a:p>
          <a:r>
            <a:rPr lang="en-GB"/>
            <a:t>(If Mrs X repsonds airway intact)</a:t>
          </a:r>
          <a:endParaRPr lang="en-US"/>
        </a:p>
      </dgm:t>
    </dgm:pt>
    <dgm:pt modelId="{EB25064C-CE1E-46D2-8332-58DFE03FE737}" type="parTrans" cxnId="{18EA3038-BA5B-4A17-801F-CBCBC4F5EADB}">
      <dgm:prSet/>
      <dgm:spPr/>
      <dgm:t>
        <a:bodyPr/>
        <a:lstStyle/>
        <a:p>
          <a:endParaRPr lang="en-US"/>
        </a:p>
      </dgm:t>
    </dgm:pt>
    <dgm:pt modelId="{0C9C0680-987C-4A53-8B82-0AEDDA023ED4}" type="sibTrans" cxnId="{18EA3038-BA5B-4A17-801F-CBCBC4F5EADB}">
      <dgm:prSet/>
      <dgm:spPr/>
      <dgm:t>
        <a:bodyPr/>
        <a:lstStyle/>
        <a:p>
          <a:endParaRPr lang="en-US"/>
        </a:p>
      </dgm:t>
    </dgm:pt>
    <dgm:pt modelId="{297FEEA0-C527-43D9-82EC-D7351C954868}">
      <dgm:prSet/>
      <dgm:spPr/>
      <dgm:t>
        <a:bodyPr/>
        <a:lstStyle/>
        <a:p>
          <a:r>
            <a:rPr lang="en-GB"/>
            <a:t>· Look listen and feel for breathing</a:t>
          </a:r>
          <a:endParaRPr lang="en-US"/>
        </a:p>
      </dgm:t>
    </dgm:pt>
    <dgm:pt modelId="{49F358D6-30E5-42DB-84DF-382FC7051060}" type="parTrans" cxnId="{F2F0D805-2703-4888-8483-106C8BC0087B}">
      <dgm:prSet/>
      <dgm:spPr/>
      <dgm:t>
        <a:bodyPr/>
        <a:lstStyle/>
        <a:p>
          <a:endParaRPr lang="en-US"/>
        </a:p>
      </dgm:t>
    </dgm:pt>
    <dgm:pt modelId="{92891738-417A-4256-A7DC-D9587680F84E}" type="sibTrans" cxnId="{F2F0D805-2703-4888-8483-106C8BC0087B}">
      <dgm:prSet/>
      <dgm:spPr/>
      <dgm:t>
        <a:bodyPr/>
        <a:lstStyle/>
        <a:p>
          <a:endParaRPr lang="en-US"/>
        </a:p>
      </dgm:t>
    </dgm:pt>
    <dgm:pt modelId="{258A9827-B838-4433-BD40-EED50A1817CA}">
      <dgm:prSet/>
      <dgm:spPr/>
      <dgm:t>
        <a:bodyPr/>
        <a:lstStyle/>
        <a:p>
          <a:r>
            <a:rPr lang="en-GB"/>
            <a:t>· Check her pulse and blood pressure / attach to cardiac monitor </a:t>
          </a:r>
          <a:endParaRPr lang="en-US" dirty="0"/>
        </a:p>
      </dgm:t>
    </dgm:pt>
    <dgm:pt modelId="{0D92FDCD-1E62-425A-8DD6-DD21DDB175C4}" type="parTrans" cxnId="{7C38FC92-B767-4398-8FED-D1AA289275FD}">
      <dgm:prSet/>
      <dgm:spPr/>
      <dgm:t>
        <a:bodyPr/>
        <a:lstStyle/>
        <a:p>
          <a:endParaRPr lang="en-US"/>
        </a:p>
      </dgm:t>
    </dgm:pt>
    <dgm:pt modelId="{67867398-D47F-4317-972B-87E3FA41EF28}" type="sibTrans" cxnId="{7C38FC92-B767-4398-8FED-D1AA289275FD}">
      <dgm:prSet/>
      <dgm:spPr/>
      <dgm:t>
        <a:bodyPr/>
        <a:lstStyle/>
        <a:p>
          <a:endParaRPr lang="en-US"/>
        </a:p>
      </dgm:t>
    </dgm:pt>
    <dgm:pt modelId="{0338007C-E288-4D0F-9CF9-CD881EE2EB47}">
      <dgm:prSet/>
      <dgm:spPr/>
      <dgm:t>
        <a:bodyPr/>
        <a:lstStyle/>
        <a:p>
          <a:r>
            <a:rPr lang="en-GB" dirty="0"/>
            <a:t>Capillary refill time and pallor</a:t>
          </a:r>
        </a:p>
        <a:p>
          <a:r>
            <a:rPr lang="en-GB" dirty="0"/>
            <a:t>Assess blood loss</a:t>
          </a:r>
          <a:endParaRPr lang="en-US" dirty="0"/>
        </a:p>
      </dgm:t>
    </dgm:pt>
    <dgm:pt modelId="{D343BF92-5A82-4562-9072-1CADBC6050C5}" type="parTrans" cxnId="{B6820B3A-BA75-434F-AE41-7EFEE05500CC}">
      <dgm:prSet/>
      <dgm:spPr/>
      <dgm:t>
        <a:bodyPr/>
        <a:lstStyle/>
        <a:p>
          <a:endParaRPr lang="en-US"/>
        </a:p>
      </dgm:t>
    </dgm:pt>
    <dgm:pt modelId="{54A981F3-903D-4DAF-9690-B97AC1E35B99}" type="sibTrans" cxnId="{B6820B3A-BA75-434F-AE41-7EFEE05500CC}">
      <dgm:prSet/>
      <dgm:spPr/>
      <dgm:t>
        <a:bodyPr/>
        <a:lstStyle/>
        <a:p>
          <a:endParaRPr lang="en-US"/>
        </a:p>
      </dgm:t>
    </dgm:pt>
    <dgm:pt modelId="{89C5DBC1-C02D-6E44-B366-8DE00BBD0D59}" type="pres">
      <dgm:prSet presAssocID="{368DA3A3-30D4-45B9-8B04-1877CEAD159D}" presName="Name0" presStyleCnt="0">
        <dgm:presLayoutVars>
          <dgm:dir/>
          <dgm:resizeHandles val="exact"/>
        </dgm:presLayoutVars>
      </dgm:prSet>
      <dgm:spPr/>
    </dgm:pt>
    <dgm:pt modelId="{E3D54899-1D71-F84B-A82C-72ADE3A9FC4F}" type="pres">
      <dgm:prSet presAssocID="{EED06B8A-A6DD-493E-9DC1-E86452A68996}" presName="node" presStyleLbl="node1" presStyleIdx="0" presStyleCnt="6">
        <dgm:presLayoutVars>
          <dgm:bulletEnabled val="1"/>
        </dgm:presLayoutVars>
      </dgm:prSet>
      <dgm:spPr/>
    </dgm:pt>
    <dgm:pt modelId="{484DA0D3-3363-8849-BA39-1CD5C5AE2BE7}" type="pres">
      <dgm:prSet presAssocID="{AB151813-A541-42E7-A4F2-FA294E836ABE}" presName="sibTrans" presStyleLbl="sibTrans1D1" presStyleIdx="0" presStyleCnt="5"/>
      <dgm:spPr/>
    </dgm:pt>
    <dgm:pt modelId="{B4C2FA33-9D6F-924D-B597-E8C7679E2159}" type="pres">
      <dgm:prSet presAssocID="{AB151813-A541-42E7-A4F2-FA294E836ABE}" presName="connectorText" presStyleLbl="sibTrans1D1" presStyleIdx="0" presStyleCnt="5"/>
      <dgm:spPr/>
    </dgm:pt>
    <dgm:pt modelId="{7EF9BDC8-D7F3-134F-BCA0-396AC5376D93}" type="pres">
      <dgm:prSet presAssocID="{767E6637-59E2-45FD-A192-77834C5BC10E}" presName="node" presStyleLbl="node1" presStyleIdx="1" presStyleCnt="6">
        <dgm:presLayoutVars>
          <dgm:bulletEnabled val="1"/>
        </dgm:presLayoutVars>
      </dgm:prSet>
      <dgm:spPr/>
    </dgm:pt>
    <dgm:pt modelId="{3702E239-1FE3-4F4F-93E4-416681265C9B}" type="pres">
      <dgm:prSet presAssocID="{DF16E0E7-B012-4DEB-A003-62D952386769}" presName="sibTrans" presStyleLbl="sibTrans1D1" presStyleIdx="1" presStyleCnt="5"/>
      <dgm:spPr/>
    </dgm:pt>
    <dgm:pt modelId="{5143F195-78F6-D346-9CD9-AD8A330455F6}" type="pres">
      <dgm:prSet presAssocID="{DF16E0E7-B012-4DEB-A003-62D952386769}" presName="connectorText" presStyleLbl="sibTrans1D1" presStyleIdx="1" presStyleCnt="5"/>
      <dgm:spPr/>
    </dgm:pt>
    <dgm:pt modelId="{4D558E39-FFC2-5C4C-9222-06C72022E646}" type="pres">
      <dgm:prSet presAssocID="{F5244304-6717-431A-A6DE-121267E56D1F}" presName="node" presStyleLbl="node1" presStyleIdx="2" presStyleCnt="6">
        <dgm:presLayoutVars>
          <dgm:bulletEnabled val="1"/>
        </dgm:presLayoutVars>
      </dgm:prSet>
      <dgm:spPr/>
    </dgm:pt>
    <dgm:pt modelId="{9AAB4F42-892C-4248-92ED-BF55B2A5D650}" type="pres">
      <dgm:prSet presAssocID="{0C9C0680-987C-4A53-8B82-0AEDDA023ED4}" presName="sibTrans" presStyleLbl="sibTrans1D1" presStyleIdx="2" presStyleCnt="5"/>
      <dgm:spPr/>
    </dgm:pt>
    <dgm:pt modelId="{C0889158-3D7A-A043-AE2E-6030C48C5958}" type="pres">
      <dgm:prSet presAssocID="{0C9C0680-987C-4A53-8B82-0AEDDA023ED4}" presName="connectorText" presStyleLbl="sibTrans1D1" presStyleIdx="2" presStyleCnt="5"/>
      <dgm:spPr/>
    </dgm:pt>
    <dgm:pt modelId="{55059E1B-B267-B441-A3AC-80BCEA42C0C3}" type="pres">
      <dgm:prSet presAssocID="{297FEEA0-C527-43D9-82EC-D7351C954868}" presName="node" presStyleLbl="node1" presStyleIdx="3" presStyleCnt="6">
        <dgm:presLayoutVars>
          <dgm:bulletEnabled val="1"/>
        </dgm:presLayoutVars>
      </dgm:prSet>
      <dgm:spPr/>
    </dgm:pt>
    <dgm:pt modelId="{AD292211-CA70-F548-BAAE-D986E55EF5FF}" type="pres">
      <dgm:prSet presAssocID="{92891738-417A-4256-A7DC-D9587680F84E}" presName="sibTrans" presStyleLbl="sibTrans1D1" presStyleIdx="3" presStyleCnt="5"/>
      <dgm:spPr/>
    </dgm:pt>
    <dgm:pt modelId="{E2712081-AD55-7048-BFF7-9B8BA874BE19}" type="pres">
      <dgm:prSet presAssocID="{92891738-417A-4256-A7DC-D9587680F84E}" presName="connectorText" presStyleLbl="sibTrans1D1" presStyleIdx="3" presStyleCnt="5"/>
      <dgm:spPr/>
    </dgm:pt>
    <dgm:pt modelId="{6B5C1E3E-C098-FC48-8539-1DBF7815D799}" type="pres">
      <dgm:prSet presAssocID="{258A9827-B838-4433-BD40-EED50A1817CA}" presName="node" presStyleLbl="node1" presStyleIdx="4" presStyleCnt="6">
        <dgm:presLayoutVars>
          <dgm:bulletEnabled val="1"/>
        </dgm:presLayoutVars>
      </dgm:prSet>
      <dgm:spPr/>
    </dgm:pt>
    <dgm:pt modelId="{DFC4165B-F63F-8849-9D43-5105769D8A3E}" type="pres">
      <dgm:prSet presAssocID="{67867398-D47F-4317-972B-87E3FA41EF28}" presName="sibTrans" presStyleLbl="sibTrans1D1" presStyleIdx="4" presStyleCnt="5"/>
      <dgm:spPr/>
    </dgm:pt>
    <dgm:pt modelId="{E9ED481E-B983-2546-A458-A34273DDDC40}" type="pres">
      <dgm:prSet presAssocID="{67867398-D47F-4317-972B-87E3FA41EF28}" presName="connectorText" presStyleLbl="sibTrans1D1" presStyleIdx="4" presStyleCnt="5"/>
      <dgm:spPr/>
    </dgm:pt>
    <dgm:pt modelId="{421FB48E-7772-C346-9DAD-5AFA2DDEDE59}" type="pres">
      <dgm:prSet presAssocID="{0338007C-E288-4D0F-9CF9-CD881EE2EB47}" presName="node" presStyleLbl="node1" presStyleIdx="5" presStyleCnt="6">
        <dgm:presLayoutVars>
          <dgm:bulletEnabled val="1"/>
        </dgm:presLayoutVars>
      </dgm:prSet>
      <dgm:spPr/>
    </dgm:pt>
  </dgm:ptLst>
  <dgm:cxnLst>
    <dgm:cxn modelId="{F2F0D805-2703-4888-8483-106C8BC0087B}" srcId="{368DA3A3-30D4-45B9-8B04-1877CEAD159D}" destId="{297FEEA0-C527-43D9-82EC-D7351C954868}" srcOrd="3" destOrd="0" parTransId="{49F358D6-30E5-42DB-84DF-382FC7051060}" sibTransId="{92891738-417A-4256-A7DC-D9587680F84E}"/>
    <dgm:cxn modelId="{C61EC60D-854B-44BF-B0E0-01C29A739941}" type="presOf" srcId="{DF16E0E7-B012-4DEB-A003-62D952386769}" destId="{3702E239-1FE3-4F4F-93E4-416681265C9B}" srcOrd="0" destOrd="0" presId="urn:microsoft.com/office/officeart/2016/7/layout/RepeatingBendingProcessNew"/>
    <dgm:cxn modelId="{0245FD1B-492C-4E28-8CDE-68BA36F7BE9F}" srcId="{368DA3A3-30D4-45B9-8B04-1877CEAD159D}" destId="{EED06B8A-A6DD-493E-9DC1-E86452A68996}" srcOrd="0" destOrd="0" parTransId="{50DBDF4E-714B-4213-8364-599B635F79DE}" sibTransId="{AB151813-A541-42E7-A4F2-FA294E836ABE}"/>
    <dgm:cxn modelId="{18EA3038-BA5B-4A17-801F-CBCBC4F5EADB}" srcId="{368DA3A3-30D4-45B9-8B04-1877CEAD159D}" destId="{F5244304-6717-431A-A6DE-121267E56D1F}" srcOrd="2" destOrd="0" parTransId="{EB25064C-CE1E-46D2-8332-58DFE03FE737}" sibTransId="{0C9C0680-987C-4A53-8B82-0AEDDA023ED4}"/>
    <dgm:cxn modelId="{76C06039-1F55-4C6A-9BD5-90AE371E71DA}" type="presOf" srcId="{AB151813-A541-42E7-A4F2-FA294E836ABE}" destId="{484DA0D3-3363-8849-BA39-1CD5C5AE2BE7}" srcOrd="0" destOrd="0" presId="urn:microsoft.com/office/officeart/2016/7/layout/RepeatingBendingProcessNew"/>
    <dgm:cxn modelId="{B6820B3A-BA75-434F-AE41-7EFEE05500CC}" srcId="{368DA3A3-30D4-45B9-8B04-1877CEAD159D}" destId="{0338007C-E288-4D0F-9CF9-CD881EE2EB47}" srcOrd="5" destOrd="0" parTransId="{D343BF92-5A82-4562-9072-1CADBC6050C5}" sibTransId="{54A981F3-903D-4DAF-9690-B97AC1E35B99}"/>
    <dgm:cxn modelId="{D9767D5F-343A-4BEB-97A4-ECA541F82997}" type="presOf" srcId="{AB151813-A541-42E7-A4F2-FA294E836ABE}" destId="{B4C2FA33-9D6F-924D-B597-E8C7679E2159}" srcOrd="1" destOrd="0" presId="urn:microsoft.com/office/officeart/2016/7/layout/RepeatingBendingProcessNew"/>
    <dgm:cxn modelId="{011BB461-1241-4EAE-A455-7F21B00F6155}" srcId="{368DA3A3-30D4-45B9-8B04-1877CEAD159D}" destId="{767E6637-59E2-45FD-A192-77834C5BC10E}" srcOrd="1" destOrd="0" parTransId="{008B349C-D318-44D7-95F2-A80927913F57}" sibTransId="{DF16E0E7-B012-4DEB-A003-62D952386769}"/>
    <dgm:cxn modelId="{5DBA9B73-0617-4EEC-A133-53807B91B282}" type="presOf" srcId="{258A9827-B838-4433-BD40-EED50A1817CA}" destId="{6B5C1E3E-C098-FC48-8539-1DBF7815D799}" srcOrd="0" destOrd="0" presId="urn:microsoft.com/office/officeart/2016/7/layout/RepeatingBendingProcessNew"/>
    <dgm:cxn modelId="{64684D7D-A59C-49CE-B465-576D3401BDF1}" type="presOf" srcId="{0C9C0680-987C-4A53-8B82-0AEDDA023ED4}" destId="{9AAB4F42-892C-4248-92ED-BF55B2A5D650}" srcOrd="0" destOrd="0" presId="urn:microsoft.com/office/officeart/2016/7/layout/RepeatingBendingProcessNew"/>
    <dgm:cxn modelId="{3F4CFF7F-0F26-4334-A0C4-BB6A9194F55D}" type="presOf" srcId="{767E6637-59E2-45FD-A192-77834C5BC10E}" destId="{7EF9BDC8-D7F3-134F-BCA0-396AC5376D93}" srcOrd="0" destOrd="0" presId="urn:microsoft.com/office/officeart/2016/7/layout/RepeatingBendingProcessNew"/>
    <dgm:cxn modelId="{4088C18A-68E8-4544-9081-CD05E561E733}" type="presOf" srcId="{0338007C-E288-4D0F-9CF9-CD881EE2EB47}" destId="{421FB48E-7772-C346-9DAD-5AFA2DDEDE59}" srcOrd="0" destOrd="0" presId="urn:microsoft.com/office/officeart/2016/7/layout/RepeatingBendingProcessNew"/>
    <dgm:cxn modelId="{7C38FC92-B767-4398-8FED-D1AA289275FD}" srcId="{368DA3A3-30D4-45B9-8B04-1877CEAD159D}" destId="{258A9827-B838-4433-BD40-EED50A1817CA}" srcOrd="4" destOrd="0" parTransId="{0D92FDCD-1E62-425A-8DD6-DD21DDB175C4}" sibTransId="{67867398-D47F-4317-972B-87E3FA41EF28}"/>
    <dgm:cxn modelId="{D6F4C5A2-EF3F-40FA-9ADD-C9D19387EBEB}" type="presOf" srcId="{67867398-D47F-4317-972B-87E3FA41EF28}" destId="{DFC4165B-F63F-8849-9D43-5105769D8A3E}" srcOrd="0" destOrd="0" presId="urn:microsoft.com/office/officeart/2016/7/layout/RepeatingBendingProcessNew"/>
    <dgm:cxn modelId="{CEC47BB6-8302-43D0-9A58-1BCCD08E9986}" type="presOf" srcId="{368DA3A3-30D4-45B9-8B04-1877CEAD159D}" destId="{89C5DBC1-C02D-6E44-B366-8DE00BBD0D59}" srcOrd="0" destOrd="0" presId="urn:microsoft.com/office/officeart/2016/7/layout/RepeatingBendingProcessNew"/>
    <dgm:cxn modelId="{4D0B4BBF-BB45-4031-8237-1FBF4FB2BFDE}" type="presOf" srcId="{DF16E0E7-B012-4DEB-A003-62D952386769}" destId="{5143F195-78F6-D346-9CD9-AD8A330455F6}" srcOrd="1" destOrd="0" presId="urn:microsoft.com/office/officeart/2016/7/layout/RepeatingBendingProcessNew"/>
    <dgm:cxn modelId="{7C50D3C2-B547-4F03-B540-71EF4C360FE2}" type="presOf" srcId="{297FEEA0-C527-43D9-82EC-D7351C954868}" destId="{55059E1B-B267-B441-A3AC-80BCEA42C0C3}" srcOrd="0" destOrd="0" presId="urn:microsoft.com/office/officeart/2016/7/layout/RepeatingBendingProcessNew"/>
    <dgm:cxn modelId="{248617CF-F8BB-4438-B1E7-2000B774B8FE}" type="presOf" srcId="{0C9C0680-987C-4A53-8B82-0AEDDA023ED4}" destId="{C0889158-3D7A-A043-AE2E-6030C48C5958}" srcOrd="1" destOrd="0" presId="urn:microsoft.com/office/officeart/2016/7/layout/RepeatingBendingProcessNew"/>
    <dgm:cxn modelId="{BCCC59D1-8AB6-4506-8118-CB67478C82F2}" type="presOf" srcId="{F5244304-6717-431A-A6DE-121267E56D1F}" destId="{4D558E39-FFC2-5C4C-9222-06C72022E646}" srcOrd="0" destOrd="0" presId="urn:microsoft.com/office/officeart/2016/7/layout/RepeatingBendingProcessNew"/>
    <dgm:cxn modelId="{39FEC9DC-EDCA-437F-BC32-8897CF5A075F}" type="presOf" srcId="{92891738-417A-4256-A7DC-D9587680F84E}" destId="{AD292211-CA70-F548-BAAE-D986E55EF5FF}" srcOrd="0" destOrd="0" presId="urn:microsoft.com/office/officeart/2016/7/layout/RepeatingBendingProcessNew"/>
    <dgm:cxn modelId="{8E0CF3DD-96CB-4F18-A6AE-16941E49C2CA}" type="presOf" srcId="{92891738-417A-4256-A7DC-D9587680F84E}" destId="{E2712081-AD55-7048-BFF7-9B8BA874BE19}" srcOrd="1" destOrd="0" presId="urn:microsoft.com/office/officeart/2016/7/layout/RepeatingBendingProcessNew"/>
    <dgm:cxn modelId="{109D33E0-2CF3-4066-AF80-C6430E2AE0E4}" type="presOf" srcId="{EED06B8A-A6DD-493E-9DC1-E86452A68996}" destId="{E3D54899-1D71-F84B-A82C-72ADE3A9FC4F}" srcOrd="0" destOrd="0" presId="urn:microsoft.com/office/officeart/2016/7/layout/RepeatingBendingProcessNew"/>
    <dgm:cxn modelId="{AF0686E1-94B3-4485-B401-84B55C853AAF}" type="presOf" srcId="{67867398-D47F-4317-972B-87E3FA41EF28}" destId="{E9ED481E-B983-2546-A458-A34273DDDC40}" srcOrd="1" destOrd="0" presId="urn:microsoft.com/office/officeart/2016/7/layout/RepeatingBendingProcessNew"/>
    <dgm:cxn modelId="{8978F7E9-E1F1-4C84-B60C-8FA9AD4CAA2A}" type="presParOf" srcId="{89C5DBC1-C02D-6E44-B366-8DE00BBD0D59}" destId="{E3D54899-1D71-F84B-A82C-72ADE3A9FC4F}" srcOrd="0" destOrd="0" presId="urn:microsoft.com/office/officeart/2016/7/layout/RepeatingBendingProcessNew"/>
    <dgm:cxn modelId="{51D518DB-1CDA-4B30-917B-020FEC7EA645}" type="presParOf" srcId="{89C5DBC1-C02D-6E44-B366-8DE00BBD0D59}" destId="{484DA0D3-3363-8849-BA39-1CD5C5AE2BE7}" srcOrd="1" destOrd="0" presId="urn:microsoft.com/office/officeart/2016/7/layout/RepeatingBendingProcessNew"/>
    <dgm:cxn modelId="{E5B9C128-5B87-4F95-8661-F45FF5F42BA0}" type="presParOf" srcId="{484DA0D3-3363-8849-BA39-1CD5C5AE2BE7}" destId="{B4C2FA33-9D6F-924D-B597-E8C7679E2159}" srcOrd="0" destOrd="0" presId="urn:microsoft.com/office/officeart/2016/7/layout/RepeatingBendingProcessNew"/>
    <dgm:cxn modelId="{BBC732A0-D1D8-4404-9419-4CCA423E14E5}" type="presParOf" srcId="{89C5DBC1-C02D-6E44-B366-8DE00BBD0D59}" destId="{7EF9BDC8-D7F3-134F-BCA0-396AC5376D93}" srcOrd="2" destOrd="0" presId="urn:microsoft.com/office/officeart/2016/7/layout/RepeatingBendingProcessNew"/>
    <dgm:cxn modelId="{AB8F85F8-0B00-485A-9B20-BD2FEA7F8E7D}" type="presParOf" srcId="{89C5DBC1-C02D-6E44-B366-8DE00BBD0D59}" destId="{3702E239-1FE3-4F4F-93E4-416681265C9B}" srcOrd="3" destOrd="0" presId="urn:microsoft.com/office/officeart/2016/7/layout/RepeatingBendingProcessNew"/>
    <dgm:cxn modelId="{718BFC77-7E97-4F3E-9A23-5DB5F2DE8C51}" type="presParOf" srcId="{3702E239-1FE3-4F4F-93E4-416681265C9B}" destId="{5143F195-78F6-D346-9CD9-AD8A330455F6}" srcOrd="0" destOrd="0" presId="urn:microsoft.com/office/officeart/2016/7/layout/RepeatingBendingProcessNew"/>
    <dgm:cxn modelId="{242D5753-7AA8-4BF2-8EC4-393CD7ACC9A4}" type="presParOf" srcId="{89C5DBC1-C02D-6E44-B366-8DE00BBD0D59}" destId="{4D558E39-FFC2-5C4C-9222-06C72022E646}" srcOrd="4" destOrd="0" presId="urn:microsoft.com/office/officeart/2016/7/layout/RepeatingBendingProcessNew"/>
    <dgm:cxn modelId="{03E048AD-D632-40A0-B9EC-6EFAD3363037}" type="presParOf" srcId="{89C5DBC1-C02D-6E44-B366-8DE00BBD0D59}" destId="{9AAB4F42-892C-4248-92ED-BF55B2A5D650}" srcOrd="5" destOrd="0" presId="urn:microsoft.com/office/officeart/2016/7/layout/RepeatingBendingProcessNew"/>
    <dgm:cxn modelId="{72A8922F-9E60-4328-A497-E328CA7988A6}" type="presParOf" srcId="{9AAB4F42-892C-4248-92ED-BF55B2A5D650}" destId="{C0889158-3D7A-A043-AE2E-6030C48C5958}" srcOrd="0" destOrd="0" presId="urn:microsoft.com/office/officeart/2016/7/layout/RepeatingBendingProcessNew"/>
    <dgm:cxn modelId="{E0D57F17-2FAF-460F-A001-971CCA7F8052}" type="presParOf" srcId="{89C5DBC1-C02D-6E44-B366-8DE00BBD0D59}" destId="{55059E1B-B267-B441-A3AC-80BCEA42C0C3}" srcOrd="6" destOrd="0" presId="urn:microsoft.com/office/officeart/2016/7/layout/RepeatingBendingProcessNew"/>
    <dgm:cxn modelId="{5866F695-B503-4D5A-B4C4-6FCCC4468D01}" type="presParOf" srcId="{89C5DBC1-C02D-6E44-B366-8DE00BBD0D59}" destId="{AD292211-CA70-F548-BAAE-D986E55EF5FF}" srcOrd="7" destOrd="0" presId="urn:microsoft.com/office/officeart/2016/7/layout/RepeatingBendingProcessNew"/>
    <dgm:cxn modelId="{00A8A319-A777-412D-93B5-6329421EE754}" type="presParOf" srcId="{AD292211-CA70-F548-BAAE-D986E55EF5FF}" destId="{E2712081-AD55-7048-BFF7-9B8BA874BE19}" srcOrd="0" destOrd="0" presId="urn:microsoft.com/office/officeart/2016/7/layout/RepeatingBendingProcessNew"/>
    <dgm:cxn modelId="{2F4EB990-DE15-49CE-B1C7-AF598A29C163}" type="presParOf" srcId="{89C5DBC1-C02D-6E44-B366-8DE00BBD0D59}" destId="{6B5C1E3E-C098-FC48-8539-1DBF7815D799}" srcOrd="8" destOrd="0" presId="urn:microsoft.com/office/officeart/2016/7/layout/RepeatingBendingProcessNew"/>
    <dgm:cxn modelId="{E83EEBF1-9701-4CCA-9F5A-2BAFEE1456E7}" type="presParOf" srcId="{89C5DBC1-C02D-6E44-B366-8DE00BBD0D59}" destId="{DFC4165B-F63F-8849-9D43-5105769D8A3E}" srcOrd="9" destOrd="0" presId="urn:microsoft.com/office/officeart/2016/7/layout/RepeatingBendingProcessNew"/>
    <dgm:cxn modelId="{FE83B194-06AD-46A6-B087-59EB9FA9DC6E}" type="presParOf" srcId="{DFC4165B-F63F-8849-9D43-5105769D8A3E}" destId="{E9ED481E-B983-2546-A458-A34273DDDC40}" srcOrd="0" destOrd="0" presId="urn:microsoft.com/office/officeart/2016/7/layout/RepeatingBendingProcessNew"/>
    <dgm:cxn modelId="{84D70DB5-FC63-496D-8207-3E2AC2EE0EAB}" type="presParOf" srcId="{89C5DBC1-C02D-6E44-B366-8DE00BBD0D59}" destId="{421FB48E-7772-C346-9DAD-5AFA2DDEDE59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86391D5-3EB9-4F80-BF38-8B27150CDDC4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A37DC11-2C94-450A-9EC6-C53E8EC15882}">
      <dgm:prSet/>
      <dgm:spPr/>
      <dgm:t>
        <a:bodyPr/>
        <a:lstStyle/>
        <a:p>
          <a:r>
            <a:rPr lang="en-GB"/>
            <a:t>O2 via face mask 12-15L/min</a:t>
          </a:r>
          <a:endParaRPr lang="en-US"/>
        </a:p>
      </dgm:t>
    </dgm:pt>
    <dgm:pt modelId="{882FA97E-E6A7-498D-8DFA-F427C88641F8}" type="parTrans" cxnId="{9043DCA1-F540-463B-AC65-26822E114469}">
      <dgm:prSet/>
      <dgm:spPr/>
      <dgm:t>
        <a:bodyPr/>
        <a:lstStyle/>
        <a:p>
          <a:endParaRPr lang="en-US"/>
        </a:p>
      </dgm:t>
    </dgm:pt>
    <dgm:pt modelId="{E1D555DA-9EDC-40FE-8343-3E3A477C3325}" type="sibTrans" cxnId="{9043DCA1-F540-463B-AC65-26822E114469}">
      <dgm:prSet/>
      <dgm:spPr/>
      <dgm:t>
        <a:bodyPr/>
        <a:lstStyle/>
        <a:p>
          <a:endParaRPr lang="en-US"/>
        </a:p>
      </dgm:t>
    </dgm:pt>
    <dgm:pt modelId="{8823CFB3-8F30-4C84-8DF4-FB821B848537}">
      <dgm:prSet/>
      <dgm:spPr/>
      <dgm:t>
        <a:bodyPr/>
        <a:lstStyle/>
        <a:p>
          <a:r>
            <a:rPr lang="en-GB" dirty="0"/>
            <a:t>· Ensure she has good IV access (large bore cannula 14G or 16G) and insert foley catheter to monitor UOP</a:t>
          </a:r>
          <a:endParaRPr lang="en-US" dirty="0"/>
        </a:p>
      </dgm:t>
    </dgm:pt>
    <dgm:pt modelId="{8E1809A8-A0F7-45BD-8B99-4AAA5AEA7B4D}" type="parTrans" cxnId="{3E852CFE-1438-455F-8F22-B01955329CEC}">
      <dgm:prSet/>
      <dgm:spPr/>
      <dgm:t>
        <a:bodyPr/>
        <a:lstStyle/>
        <a:p>
          <a:endParaRPr lang="en-US"/>
        </a:p>
      </dgm:t>
    </dgm:pt>
    <dgm:pt modelId="{702F9026-3A07-41AA-9C5C-FD8066277F64}" type="sibTrans" cxnId="{3E852CFE-1438-455F-8F22-B01955329CEC}">
      <dgm:prSet/>
      <dgm:spPr/>
      <dgm:t>
        <a:bodyPr/>
        <a:lstStyle/>
        <a:p>
          <a:endParaRPr lang="en-US"/>
        </a:p>
      </dgm:t>
    </dgm:pt>
    <dgm:pt modelId="{D1960361-AE6F-43BF-93F6-358630EA24EB}">
      <dgm:prSet/>
      <dgm:spPr/>
      <dgm:t>
        <a:bodyPr/>
        <a:lstStyle/>
        <a:p>
          <a:r>
            <a:rPr lang="en-GB" dirty="0"/>
            <a:t>· Send blood (full blood count , PT/INR, APTT, Grouping &amp; cross match, LFT, RFT)</a:t>
          </a:r>
          <a:endParaRPr lang="en-US" dirty="0"/>
        </a:p>
      </dgm:t>
    </dgm:pt>
    <dgm:pt modelId="{A88D3CE9-23E0-417B-B8A8-CAA32B866072}" type="parTrans" cxnId="{0574E7AB-CCD2-41EC-9120-678A393156A4}">
      <dgm:prSet/>
      <dgm:spPr/>
      <dgm:t>
        <a:bodyPr/>
        <a:lstStyle/>
        <a:p>
          <a:endParaRPr lang="en-US"/>
        </a:p>
      </dgm:t>
    </dgm:pt>
    <dgm:pt modelId="{0DBDC689-6E89-47D6-9698-7889FAA851F1}" type="sibTrans" cxnId="{0574E7AB-CCD2-41EC-9120-678A393156A4}">
      <dgm:prSet/>
      <dgm:spPr/>
      <dgm:t>
        <a:bodyPr/>
        <a:lstStyle/>
        <a:p>
          <a:endParaRPr lang="en-US"/>
        </a:p>
      </dgm:t>
    </dgm:pt>
    <dgm:pt modelId="{1DF4BDC6-65DC-40E2-B18D-95E0FD6D3F50}">
      <dgm:prSet/>
      <dgm:spPr/>
      <dgm:t>
        <a:bodyPr/>
        <a:lstStyle/>
        <a:p>
          <a:r>
            <a:rPr lang="en-GB"/>
            <a:t>· Start IV fluids (IV Ringer’s lactate / 0.9% saline 2.5L)</a:t>
          </a:r>
          <a:endParaRPr lang="en-US"/>
        </a:p>
      </dgm:t>
    </dgm:pt>
    <dgm:pt modelId="{DAC68555-64DC-438C-BC32-320402A26DA4}" type="parTrans" cxnId="{6D0FDBCD-0551-4E6B-BF2B-62AB87FAC224}">
      <dgm:prSet/>
      <dgm:spPr/>
      <dgm:t>
        <a:bodyPr/>
        <a:lstStyle/>
        <a:p>
          <a:endParaRPr lang="en-US"/>
        </a:p>
      </dgm:t>
    </dgm:pt>
    <dgm:pt modelId="{3390D959-596D-49C6-AE86-61049B8D8BD3}" type="sibTrans" cxnId="{6D0FDBCD-0551-4E6B-BF2B-62AB87FAC224}">
      <dgm:prSet/>
      <dgm:spPr/>
      <dgm:t>
        <a:bodyPr/>
        <a:lstStyle/>
        <a:p>
          <a:endParaRPr lang="en-US"/>
        </a:p>
      </dgm:t>
    </dgm:pt>
    <dgm:pt modelId="{DA23D49A-5646-4C4E-8FC0-D7F162CD0DC8}">
      <dgm:prSet/>
      <dgm:spPr/>
      <dgm:t>
        <a:bodyPr/>
        <a:lstStyle/>
        <a:p>
          <a:r>
            <a:rPr lang="en-GB"/>
            <a:t>· Get down blood from the blood bank. Until blood arrives IV fluids</a:t>
          </a:r>
          <a:endParaRPr lang="en-US"/>
        </a:p>
      </dgm:t>
    </dgm:pt>
    <dgm:pt modelId="{7BF210E8-D459-4622-8679-DEBA149E5877}" type="parTrans" cxnId="{FC58DEAD-4ACF-47E4-AC52-0AAF8D1743A3}">
      <dgm:prSet/>
      <dgm:spPr/>
      <dgm:t>
        <a:bodyPr/>
        <a:lstStyle/>
        <a:p>
          <a:endParaRPr lang="en-US"/>
        </a:p>
      </dgm:t>
    </dgm:pt>
    <dgm:pt modelId="{C7349E19-5ED9-4BCF-AFA9-7CC987A84F00}" type="sibTrans" cxnId="{FC58DEAD-4ACF-47E4-AC52-0AAF8D1743A3}">
      <dgm:prSet/>
      <dgm:spPr/>
      <dgm:t>
        <a:bodyPr/>
        <a:lstStyle/>
        <a:p>
          <a:endParaRPr lang="en-US"/>
        </a:p>
      </dgm:t>
    </dgm:pt>
    <dgm:pt modelId="{6F7DCC7F-55F4-9F4A-80D7-6E64A25A8D39}" type="pres">
      <dgm:prSet presAssocID="{086391D5-3EB9-4F80-BF38-8B27150CDDC4}" presName="outerComposite" presStyleCnt="0">
        <dgm:presLayoutVars>
          <dgm:chMax val="5"/>
          <dgm:dir/>
          <dgm:resizeHandles val="exact"/>
        </dgm:presLayoutVars>
      </dgm:prSet>
      <dgm:spPr/>
    </dgm:pt>
    <dgm:pt modelId="{16784C30-5CB6-4149-A0E7-DE95193B0969}" type="pres">
      <dgm:prSet presAssocID="{086391D5-3EB9-4F80-BF38-8B27150CDDC4}" presName="dummyMaxCanvas" presStyleCnt="0">
        <dgm:presLayoutVars/>
      </dgm:prSet>
      <dgm:spPr/>
    </dgm:pt>
    <dgm:pt modelId="{3BD755A5-9FFF-334F-8063-3EE09C81D4DB}" type="pres">
      <dgm:prSet presAssocID="{086391D5-3EB9-4F80-BF38-8B27150CDDC4}" presName="FiveNodes_1" presStyleLbl="node1" presStyleIdx="0" presStyleCnt="5">
        <dgm:presLayoutVars>
          <dgm:bulletEnabled val="1"/>
        </dgm:presLayoutVars>
      </dgm:prSet>
      <dgm:spPr/>
    </dgm:pt>
    <dgm:pt modelId="{869C28A0-9E68-ED4E-AFCA-AA3D2E5D05F7}" type="pres">
      <dgm:prSet presAssocID="{086391D5-3EB9-4F80-BF38-8B27150CDDC4}" presName="FiveNodes_2" presStyleLbl="node1" presStyleIdx="1" presStyleCnt="5">
        <dgm:presLayoutVars>
          <dgm:bulletEnabled val="1"/>
        </dgm:presLayoutVars>
      </dgm:prSet>
      <dgm:spPr/>
    </dgm:pt>
    <dgm:pt modelId="{A138FDF0-A5E5-1942-B184-F2862B11AFDA}" type="pres">
      <dgm:prSet presAssocID="{086391D5-3EB9-4F80-BF38-8B27150CDDC4}" presName="FiveNodes_3" presStyleLbl="node1" presStyleIdx="2" presStyleCnt="5">
        <dgm:presLayoutVars>
          <dgm:bulletEnabled val="1"/>
        </dgm:presLayoutVars>
      </dgm:prSet>
      <dgm:spPr/>
    </dgm:pt>
    <dgm:pt modelId="{B0A052C2-A97D-644A-82CC-DFBC9426F7E5}" type="pres">
      <dgm:prSet presAssocID="{086391D5-3EB9-4F80-BF38-8B27150CDDC4}" presName="FiveNodes_4" presStyleLbl="node1" presStyleIdx="3" presStyleCnt="5">
        <dgm:presLayoutVars>
          <dgm:bulletEnabled val="1"/>
        </dgm:presLayoutVars>
      </dgm:prSet>
      <dgm:spPr/>
    </dgm:pt>
    <dgm:pt modelId="{8D665FD4-6562-6644-A76C-0EF131C0D01B}" type="pres">
      <dgm:prSet presAssocID="{086391D5-3EB9-4F80-BF38-8B27150CDDC4}" presName="FiveNodes_5" presStyleLbl="node1" presStyleIdx="4" presStyleCnt="5">
        <dgm:presLayoutVars>
          <dgm:bulletEnabled val="1"/>
        </dgm:presLayoutVars>
      </dgm:prSet>
      <dgm:spPr/>
    </dgm:pt>
    <dgm:pt modelId="{154E7BA4-CA21-EC4B-8952-E4D8E233B539}" type="pres">
      <dgm:prSet presAssocID="{086391D5-3EB9-4F80-BF38-8B27150CDDC4}" presName="FiveConn_1-2" presStyleLbl="fgAccFollowNode1" presStyleIdx="0" presStyleCnt="4">
        <dgm:presLayoutVars>
          <dgm:bulletEnabled val="1"/>
        </dgm:presLayoutVars>
      </dgm:prSet>
      <dgm:spPr/>
    </dgm:pt>
    <dgm:pt modelId="{7EBBB732-BCDC-D045-AA4D-9DAD60C8571D}" type="pres">
      <dgm:prSet presAssocID="{086391D5-3EB9-4F80-BF38-8B27150CDDC4}" presName="FiveConn_2-3" presStyleLbl="fgAccFollowNode1" presStyleIdx="1" presStyleCnt="4">
        <dgm:presLayoutVars>
          <dgm:bulletEnabled val="1"/>
        </dgm:presLayoutVars>
      </dgm:prSet>
      <dgm:spPr/>
    </dgm:pt>
    <dgm:pt modelId="{AA23E263-8EA7-3B44-8445-E13ADE86855D}" type="pres">
      <dgm:prSet presAssocID="{086391D5-3EB9-4F80-BF38-8B27150CDDC4}" presName="FiveConn_3-4" presStyleLbl="fgAccFollowNode1" presStyleIdx="2" presStyleCnt="4">
        <dgm:presLayoutVars>
          <dgm:bulletEnabled val="1"/>
        </dgm:presLayoutVars>
      </dgm:prSet>
      <dgm:spPr/>
    </dgm:pt>
    <dgm:pt modelId="{036F002F-A763-2644-9767-8C6979445B44}" type="pres">
      <dgm:prSet presAssocID="{086391D5-3EB9-4F80-BF38-8B27150CDDC4}" presName="FiveConn_4-5" presStyleLbl="fgAccFollowNode1" presStyleIdx="3" presStyleCnt="4">
        <dgm:presLayoutVars>
          <dgm:bulletEnabled val="1"/>
        </dgm:presLayoutVars>
      </dgm:prSet>
      <dgm:spPr/>
    </dgm:pt>
    <dgm:pt modelId="{E15F5DBC-2C20-634A-8BF7-A28C94A76D60}" type="pres">
      <dgm:prSet presAssocID="{086391D5-3EB9-4F80-BF38-8B27150CDDC4}" presName="FiveNodes_1_text" presStyleLbl="node1" presStyleIdx="4" presStyleCnt="5">
        <dgm:presLayoutVars>
          <dgm:bulletEnabled val="1"/>
        </dgm:presLayoutVars>
      </dgm:prSet>
      <dgm:spPr/>
    </dgm:pt>
    <dgm:pt modelId="{C76ADB81-41BF-C942-9DAC-3AD0257FBA9D}" type="pres">
      <dgm:prSet presAssocID="{086391D5-3EB9-4F80-BF38-8B27150CDDC4}" presName="FiveNodes_2_text" presStyleLbl="node1" presStyleIdx="4" presStyleCnt="5">
        <dgm:presLayoutVars>
          <dgm:bulletEnabled val="1"/>
        </dgm:presLayoutVars>
      </dgm:prSet>
      <dgm:spPr/>
    </dgm:pt>
    <dgm:pt modelId="{36EB45DB-7209-2A42-A7F4-09AFB1828B7C}" type="pres">
      <dgm:prSet presAssocID="{086391D5-3EB9-4F80-BF38-8B27150CDDC4}" presName="FiveNodes_3_text" presStyleLbl="node1" presStyleIdx="4" presStyleCnt="5">
        <dgm:presLayoutVars>
          <dgm:bulletEnabled val="1"/>
        </dgm:presLayoutVars>
      </dgm:prSet>
      <dgm:spPr/>
    </dgm:pt>
    <dgm:pt modelId="{6585092F-B064-814B-89FF-05CDDE81FC39}" type="pres">
      <dgm:prSet presAssocID="{086391D5-3EB9-4F80-BF38-8B27150CDDC4}" presName="FiveNodes_4_text" presStyleLbl="node1" presStyleIdx="4" presStyleCnt="5">
        <dgm:presLayoutVars>
          <dgm:bulletEnabled val="1"/>
        </dgm:presLayoutVars>
      </dgm:prSet>
      <dgm:spPr/>
    </dgm:pt>
    <dgm:pt modelId="{2E5DB66D-ED24-7046-8455-C8627260FF33}" type="pres">
      <dgm:prSet presAssocID="{086391D5-3EB9-4F80-BF38-8B27150CDDC4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9B404710-6CA0-924F-95CC-0B54D81608FD}" type="presOf" srcId="{1DF4BDC6-65DC-40E2-B18D-95E0FD6D3F50}" destId="{B0A052C2-A97D-644A-82CC-DFBC9426F7E5}" srcOrd="0" destOrd="0" presId="urn:microsoft.com/office/officeart/2005/8/layout/vProcess5"/>
    <dgm:cxn modelId="{C0A65820-1470-4947-9C07-CF4E6313363F}" type="presOf" srcId="{DA23D49A-5646-4C4E-8FC0-D7F162CD0DC8}" destId="{2E5DB66D-ED24-7046-8455-C8627260FF33}" srcOrd="1" destOrd="0" presId="urn:microsoft.com/office/officeart/2005/8/layout/vProcess5"/>
    <dgm:cxn modelId="{2A79F329-69A2-2946-AE25-A3338AABE2BF}" type="presOf" srcId="{E1D555DA-9EDC-40FE-8343-3E3A477C3325}" destId="{154E7BA4-CA21-EC4B-8952-E4D8E233B539}" srcOrd="0" destOrd="0" presId="urn:microsoft.com/office/officeart/2005/8/layout/vProcess5"/>
    <dgm:cxn modelId="{F11AA72F-FF5E-D24D-93AE-B266A27BB20D}" type="presOf" srcId="{AA37DC11-2C94-450A-9EC6-C53E8EC15882}" destId="{3BD755A5-9FFF-334F-8063-3EE09C81D4DB}" srcOrd="0" destOrd="0" presId="urn:microsoft.com/office/officeart/2005/8/layout/vProcess5"/>
    <dgm:cxn modelId="{BCE6825F-28AD-7C4E-ABB1-169476297989}" type="presOf" srcId="{8823CFB3-8F30-4C84-8DF4-FB821B848537}" destId="{869C28A0-9E68-ED4E-AFCA-AA3D2E5D05F7}" srcOrd="0" destOrd="0" presId="urn:microsoft.com/office/officeart/2005/8/layout/vProcess5"/>
    <dgm:cxn modelId="{C0BDBE64-0867-594A-865E-F0CE35F19D88}" type="presOf" srcId="{D1960361-AE6F-43BF-93F6-358630EA24EB}" destId="{A138FDF0-A5E5-1942-B184-F2862B11AFDA}" srcOrd="0" destOrd="0" presId="urn:microsoft.com/office/officeart/2005/8/layout/vProcess5"/>
    <dgm:cxn modelId="{3EDB0F6F-42A5-C143-B0D6-54035D8DD5AA}" type="presOf" srcId="{D1960361-AE6F-43BF-93F6-358630EA24EB}" destId="{36EB45DB-7209-2A42-A7F4-09AFB1828B7C}" srcOrd="1" destOrd="0" presId="urn:microsoft.com/office/officeart/2005/8/layout/vProcess5"/>
    <dgm:cxn modelId="{B4CBD654-1A9E-D447-A79D-D14046E549AD}" type="presOf" srcId="{8823CFB3-8F30-4C84-8DF4-FB821B848537}" destId="{C76ADB81-41BF-C942-9DAC-3AD0257FBA9D}" srcOrd="1" destOrd="0" presId="urn:microsoft.com/office/officeart/2005/8/layout/vProcess5"/>
    <dgm:cxn modelId="{0B638677-2201-064F-A338-4439554C152D}" type="presOf" srcId="{3390D959-596D-49C6-AE86-61049B8D8BD3}" destId="{036F002F-A763-2644-9767-8C6979445B44}" srcOrd="0" destOrd="0" presId="urn:microsoft.com/office/officeart/2005/8/layout/vProcess5"/>
    <dgm:cxn modelId="{DABD967C-32D4-074A-A069-5CB68D319977}" type="presOf" srcId="{AA37DC11-2C94-450A-9EC6-C53E8EC15882}" destId="{E15F5DBC-2C20-634A-8BF7-A28C94A76D60}" srcOrd="1" destOrd="0" presId="urn:microsoft.com/office/officeart/2005/8/layout/vProcess5"/>
    <dgm:cxn modelId="{10CD4889-D45C-E842-9DEB-E58D2248F2F9}" type="presOf" srcId="{0DBDC689-6E89-47D6-9698-7889FAA851F1}" destId="{AA23E263-8EA7-3B44-8445-E13ADE86855D}" srcOrd="0" destOrd="0" presId="urn:microsoft.com/office/officeart/2005/8/layout/vProcess5"/>
    <dgm:cxn modelId="{9043DCA1-F540-463B-AC65-26822E114469}" srcId="{086391D5-3EB9-4F80-BF38-8B27150CDDC4}" destId="{AA37DC11-2C94-450A-9EC6-C53E8EC15882}" srcOrd="0" destOrd="0" parTransId="{882FA97E-E6A7-498D-8DFA-F427C88641F8}" sibTransId="{E1D555DA-9EDC-40FE-8343-3E3A477C3325}"/>
    <dgm:cxn modelId="{D3A424A9-5F88-024F-A4A7-B83F2C94EA27}" type="presOf" srcId="{702F9026-3A07-41AA-9C5C-FD8066277F64}" destId="{7EBBB732-BCDC-D045-AA4D-9DAD60C8571D}" srcOrd="0" destOrd="0" presId="urn:microsoft.com/office/officeart/2005/8/layout/vProcess5"/>
    <dgm:cxn modelId="{0574E7AB-CCD2-41EC-9120-678A393156A4}" srcId="{086391D5-3EB9-4F80-BF38-8B27150CDDC4}" destId="{D1960361-AE6F-43BF-93F6-358630EA24EB}" srcOrd="2" destOrd="0" parTransId="{A88D3CE9-23E0-417B-B8A8-CAA32B866072}" sibTransId="{0DBDC689-6E89-47D6-9698-7889FAA851F1}"/>
    <dgm:cxn modelId="{FC58DEAD-4ACF-47E4-AC52-0AAF8D1743A3}" srcId="{086391D5-3EB9-4F80-BF38-8B27150CDDC4}" destId="{DA23D49A-5646-4C4E-8FC0-D7F162CD0DC8}" srcOrd="4" destOrd="0" parTransId="{7BF210E8-D459-4622-8679-DEBA149E5877}" sibTransId="{C7349E19-5ED9-4BCF-AFA9-7CC987A84F00}"/>
    <dgm:cxn modelId="{6D0FDBCD-0551-4E6B-BF2B-62AB87FAC224}" srcId="{086391D5-3EB9-4F80-BF38-8B27150CDDC4}" destId="{1DF4BDC6-65DC-40E2-B18D-95E0FD6D3F50}" srcOrd="3" destOrd="0" parTransId="{DAC68555-64DC-438C-BC32-320402A26DA4}" sibTransId="{3390D959-596D-49C6-AE86-61049B8D8BD3}"/>
    <dgm:cxn modelId="{431D94EC-4F3C-6840-8A01-C556C4ACD615}" type="presOf" srcId="{086391D5-3EB9-4F80-BF38-8B27150CDDC4}" destId="{6F7DCC7F-55F4-9F4A-80D7-6E64A25A8D39}" srcOrd="0" destOrd="0" presId="urn:microsoft.com/office/officeart/2005/8/layout/vProcess5"/>
    <dgm:cxn modelId="{4F35ACEF-B757-854A-B976-8819C7A32374}" type="presOf" srcId="{1DF4BDC6-65DC-40E2-B18D-95E0FD6D3F50}" destId="{6585092F-B064-814B-89FF-05CDDE81FC39}" srcOrd="1" destOrd="0" presId="urn:microsoft.com/office/officeart/2005/8/layout/vProcess5"/>
    <dgm:cxn modelId="{2F10CDF5-4D06-D440-AA61-CE9ED8590108}" type="presOf" srcId="{DA23D49A-5646-4C4E-8FC0-D7F162CD0DC8}" destId="{8D665FD4-6562-6644-A76C-0EF131C0D01B}" srcOrd="0" destOrd="0" presId="urn:microsoft.com/office/officeart/2005/8/layout/vProcess5"/>
    <dgm:cxn modelId="{3E852CFE-1438-455F-8F22-B01955329CEC}" srcId="{086391D5-3EB9-4F80-BF38-8B27150CDDC4}" destId="{8823CFB3-8F30-4C84-8DF4-FB821B848537}" srcOrd="1" destOrd="0" parTransId="{8E1809A8-A0F7-45BD-8B99-4AAA5AEA7B4D}" sibTransId="{702F9026-3A07-41AA-9C5C-FD8066277F64}"/>
    <dgm:cxn modelId="{0D81E017-D05D-BE4E-8904-7FA745DDEA52}" type="presParOf" srcId="{6F7DCC7F-55F4-9F4A-80D7-6E64A25A8D39}" destId="{16784C30-5CB6-4149-A0E7-DE95193B0969}" srcOrd="0" destOrd="0" presId="urn:microsoft.com/office/officeart/2005/8/layout/vProcess5"/>
    <dgm:cxn modelId="{3AFE9B25-74E7-EB42-A80D-13E416D075B9}" type="presParOf" srcId="{6F7DCC7F-55F4-9F4A-80D7-6E64A25A8D39}" destId="{3BD755A5-9FFF-334F-8063-3EE09C81D4DB}" srcOrd="1" destOrd="0" presId="urn:microsoft.com/office/officeart/2005/8/layout/vProcess5"/>
    <dgm:cxn modelId="{5F304959-13A8-8B46-8340-305B1F4BB689}" type="presParOf" srcId="{6F7DCC7F-55F4-9F4A-80D7-6E64A25A8D39}" destId="{869C28A0-9E68-ED4E-AFCA-AA3D2E5D05F7}" srcOrd="2" destOrd="0" presId="urn:microsoft.com/office/officeart/2005/8/layout/vProcess5"/>
    <dgm:cxn modelId="{9BED133E-723A-8F4C-995A-EC76479E6D9A}" type="presParOf" srcId="{6F7DCC7F-55F4-9F4A-80D7-6E64A25A8D39}" destId="{A138FDF0-A5E5-1942-B184-F2862B11AFDA}" srcOrd="3" destOrd="0" presId="urn:microsoft.com/office/officeart/2005/8/layout/vProcess5"/>
    <dgm:cxn modelId="{CC5F680E-4330-C147-94B5-5FC34043BC0F}" type="presParOf" srcId="{6F7DCC7F-55F4-9F4A-80D7-6E64A25A8D39}" destId="{B0A052C2-A97D-644A-82CC-DFBC9426F7E5}" srcOrd="4" destOrd="0" presId="urn:microsoft.com/office/officeart/2005/8/layout/vProcess5"/>
    <dgm:cxn modelId="{E53C5CFB-850D-A849-A31B-D12EA14BC1C6}" type="presParOf" srcId="{6F7DCC7F-55F4-9F4A-80D7-6E64A25A8D39}" destId="{8D665FD4-6562-6644-A76C-0EF131C0D01B}" srcOrd="5" destOrd="0" presId="urn:microsoft.com/office/officeart/2005/8/layout/vProcess5"/>
    <dgm:cxn modelId="{EE2D43F5-5CE9-3042-9E8C-AD141A5B3B92}" type="presParOf" srcId="{6F7DCC7F-55F4-9F4A-80D7-6E64A25A8D39}" destId="{154E7BA4-CA21-EC4B-8952-E4D8E233B539}" srcOrd="6" destOrd="0" presId="urn:microsoft.com/office/officeart/2005/8/layout/vProcess5"/>
    <dgm:cxn modelId="{098B70A7-5889-A44D-AD66-D8EF1C4271BF}" type="presParOf" srcId="{6F7DCC7F-55F4-9F4A-80D7-6E64A25A8D39}" destId="{7EBBB732-BCDC-D045-AA4D-9DAD60C8571D}" srcOrd="7" destOrd="0" presId="urn:microsoft.com/office/officeart/2005/8/layout/vProcess5"/>
    <dgm:cxn modelId="{9CC3AFBD-026D-F34C-A2FF-43852FD30747}" type="presParOf" srcId="{6F7DCC7F-55F4-9F4A-80D7-6E64A25A8D39}" destId="{AA23E263-8EA7-3B44-8445-E13ADE86855D}" srcOrd="8" destOrd="0" presId="urn:microsoft.com/office/officeart/2005/8/layout/vProcess5"/>
    <dgm:cxn modelId="{1A0397DA-8D04-2842-B0C4-B50593B780DC}" type="presParOf" srcId="{6F7DCC7F-55F4-9F4A-80D7-6E64A25A8D39}" destId="{036F002F-A763-2644-9767-8C6979445B44}" srcOrd="9" destOrd="0" presId="urn:microsoft.com/office/officeart/2005/8/layout/vProcess5"/>
    <dgm:cxn modelId="{97A7CB75-AF00-8349-8C90-ECC285A125C0}" type="presParOf" srcId="{6F7DCC7F-55F4-9F4A-80D7-6E64A25A8D39}" destId="{E15F5DBC-2C20-634A-8BF7-A28C94A76D60}" srcOrd="10" destOrd="0" presId="urn:microsoft.com/office/officeart/2005/8/layout/vProcess5"/>
    <dgm:cxn modelId="{4A9E952F-0980-DA4F-938A-E79903150872}" type="presParOf" srcId="{6F7DCC7F-55F4-9F4A-80D7-6E64A25A8D39}" destId="{C76ADB81-41BF-C942-9DAC-3AD0257FBA9D}" srcOrd="11" destOrd="0" presId="urn:microsoft.com/office/officeart/2005/8/layout/vProcess5"/>
    <dgm:cxn modelId="{FCB39692-AC53-4949-9811-18C115EF6BFB}" type="presParOf" srcId="{6F7DCC7F-55F4-9F4A-80D7-6E64A25A8D39}" destId="{36EB45DB-7209-2A42-A7F4-09AFB1828B7C}" srcOrd="12" destOrd="0" presId="urn:microsoft.com/office/officeart/2005/8/layout/vProcess5"/>
    <dgm:cxn modelId="{14C67813-ACC6-A349-9AE7-69CFD20AFA9E}" type="presParOf" srcId="{6F7DCC7F-55F4-9F4A-80D7-6E64A25A8D39}" destId="{6585092F-B064-814B-89FF-05CDDE81FC39}" srcOrd="13" destOrd="0" presId="urn:microsoft.com/office/officeart/2005/8/layout/vProcess5"/>
    <dgm:cxn modelId="{A4C15638-BD3F-B742-856C-81B16946257E}" type="presParOf" srcId="{6F7DCC7F-55F4-9F4A-80D7-6E64A25A8D39}" destId="{2E5DB66D-ED24-7046-8455-C8627260FF33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260AB24-6E83-4ED2-86CC-E2783B70CD45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8662E341-3588-45ED-8131-09C091E12E25}">
      <dgm:prSet/>
      <dgm:spPr/>
      <dgm:t>
        <a:bodyPr/>
        <a:lstStyle/>
        <a:p>
          <a:r>
            <a:rPr lang="en-GB" dirty="0"/>
            <a:t>Surgical managements</a:t>
          </a:r>
          <a:endParaRPr lang="en-US" dirty="0"/>
        </a:p>
      </dgm:t>
    </dgm:pt>
    <dgm:pt modelId="{EF01F040-21E0-4C7F-B61D-05A55341401F}" type="parTrans" cxnId="{62A1726E-75E1-4FFD-BEFD-419FCCD5BA0E}">
      <dgm:prSet/>
      <dgm:spPr/>
      <dgm:t>
        <a:bodyPr/>
        <a:lstStyle/>
        <a:p>
          <a:endParaRPr lang="en-US"/>
        </a:p>
      </dgm:t>
    </dgm:pt>
    <dgm:pt modelId="{CB084C56-65F0-45F6-ABCA-F3DA7F994BAB}" type="sibTrans" cxnId="{62A1726E-75E1-4FFD-BEFD-419FCCD5BA0E}">
      <dgm:prSet/>
      <dgm:spPr/>
      <dgm:t>
        <a:bodyPr/>
        <a:lstStyle/>
        <a:p>
          <a:endParaRPr lang="en-US"/>
        </a:p>
      </dgm:t>
    </dgm:pt>
    <dgm:pt modelId="{42655027-7C9F-4D0F-84BA-2725ACA5C9CD}">
      <dgm:prSet/>
      <dgm:spPr/>
      <dgm:t>
        <a:bodyPr/>
        <a:lstStyle/>
        <a:p>
          <a:r>
            <a:rPr lang="en-GB"/>
            <a:t>Explore under good light</a:t>
          </a:r>
          <a:endParaRPr lang="en-US"/>
        </a:p>
      </dgm:t>
    </dgm:pt>
    <dgm:pt modelId="{1237FBEA-C365-416F-A021-89ABCDF5FCB5}" type="parTrans" cxnId="{8A0EC039-FAC0-414C-84D0-4DA86C7B4BCC}">
      <dgm:prSet/>
      <dgm:spPr/>
      <dgm:t>
        <a:bodyPr/>
        <a:lstStyle/>
        <a:p>
          <a:endParaRPr lang="en-US"/>
        </a:p>
      </dgm:t>
    </dgm:pt>
    <dgm:pt modelId="{E94EB3EF-AD5C-421E-A6C8-E325E21C5271}" type="sibTrans" cxnId="{8A0EC039-FAC0-414C-84D0-4DA86C7B4BCC}">
      <dgm:prSet/>
      <dgm:spPr/>
      <dgm:t>
        <a:bodyPr/>
        <a:lstStyle/>
        <a:p>
          <a:endParaRPr lang="en-US"/>
        </a:p>
      </dgm:t>
    </dgm:pt>
    <dgm:pt modelId="{78A52CB1-5087-444F-8F90-93A802174BCC}">
      <dgm:prSet/>
      <dgm:spPr/>
      <dgm:t>
        <a:bodyPr/>
        <a:lstStyle/>
        <a:p>
          <a:r>
            <a:rPr lang="en-GB"/>
            <a:t>Repair / Pack</a:t>
          </a:r>
          <a:endParaRPr lang="en-US"/>
        </a:p>
      </dgm:t>
    </dgm:pt>
    <dgm:pt modelId="{5CB111FC-D38D-4111-A1D7-F6A72046C2B4}" type="parTrans" cxnId="{ABC33FA0-EEC5-443F-9947-E89B2E38226E}">
      <dgm:prSet/>
      <dgm:spPr/>
      <dgm:t>
        <a:bodyPr/>
        <a:lstStyle/>
        <a:p>
          <a:endParaRPr lang="en-US"/>
        </a:p>
      </dgm:t>
    </dgm:pt>
    <dgm:pt modelId="{1122E261-088E-4D20-B375-10B026D0D1E4}" type="sibTrans" cxnId="{ABC33FA0-EEC5-443F-9947-E89B2E38226E}">
      <dgm:prSet/>
      <dgm:spPr/>
      <dgm:t>
        <a:bodyPr/>
        <a:lstStyle/>
        <a:p>
          <a:endParaRPr lang="en-US"/>
        </a:p>
      </dgm:t>
    </dgm:pt>
    <dgm:pt modelId="{7EB8CBB7-823E-45B9-9F25-10EA68B49E0B}">
      <dgm:prSet/>
      <dgm:spPr/>
      <dgm:t>
        <a:bodyPr/>
        <a:lstStyle/>
        <a:p>
          <a:r>
            <a:rPr lang="en-GB"/>
            <a:t>Tamponade – Condom catheter, Bakri catheter</a:t>
          </a:r>
          <a:endParaRPr lang="en-US"/>
        </a:p>
      </dgm:t>
    </dgm:pt>
    <dgm:pt modelId="{21B3E83F-C371-4978-8AE7-AEEB165D440D}" type="parTrans" cxnId="{4A8A2B0A-6358-41A3-9D7B-B528230B77B9}">
      <dgm:prSet/>
      <dgm:spPr/>
      <dgm:t>
        <a:bodyPr/>
        <a:lstStyle/>
        <a:p>
          <a:endParaRPr lang="en-US"/>
        </a:p>
      </dgm:t>
    </dgm:pt>
    <dgm:pt modelId="{AB954C68-83D0-4955-8017-C5BF7FAB3617}" type="sibTrans" cxnId="{4A8A2B0A-6358-41A3-9D7B-B528230B77B9}">
      <dgm:prSet/>
      <dgm:spPr/>
      <dgm:t>
        <a:bodyPr/>
        <a:lstStyle/>
        <a:p>
          <a:endParaRPr lang="en-US"/>
        </a:p>
      </dgm:t>
    </dgm:pt>
    <dgm:pt modelId="{35652ED3-BD09-4CBC-8FEF-A6FFAC3071AD}">
      <dgm:prSet/>
      <dgm:spPr/>
      <dgm:t>
        <a:bodyPr/>
        <a:lstStyle/>
        <a:p>
          <a:r>
            <a:rPr lang="en-GB"/>
            <a:t>Surgical options – B lynch, De-vascularization,  Hysterectomy</a:t>
          </a:r>
          <a:endParaRPr lang="en-US"/>
        </a:p>
      </dgm:t>
    </dgm:pt>
    <dgm:pt modelId="{F6AC0E7C-E85A-4244-8987-F0321F6C4C26}" type="parTrans" cxnId="{B5FA6BBA-38C6-4CC8-896B-2CE56A32D86D}">
      <dgm:prSet/>
      <dgm:spPr/>
      <dgm:t>
        <a:bodyPr/>
        <a:lstStyle/>
        <a:p>
          <a:endParaRPr lang="en-US"/>
        </a:p>
      </dgm:t>
    </dgm:pt>
    <dgm:pt modelId="{8663D183-8190-4480-BD9C-8F8A6BB399A8}" type="sibTrans" cxnId="{B5FA6BBA-38C6-4CC8-896B-2CE56A32D86D}">
      <dgm:prSet/>
      <dgm:spPr/>
      <dgm:t>
        <a:bodyPr/>
        <a:lstStyle/>
        <a:p>
          <a:endParaRPr lang="en-US"/>
        </a:p>
      </dgm:t>
    </dgm:pt>
    <dgm:pt modelId="{31162D0E-BC97-4771-8EDD-D05C07BBFE00}" type="pres">
      <dgm:prSet presAssocID="{3260AB24-6E83-4ED2-86CC-E2783B70CD45}" presName="diagram" presStyleCnt="0">
        <dgm:presLayoutVars>
          <dgm:dir/>
          <dgm:resizeHandles val="exact"/>
        </dgm:presLayoutVars>
      </dgm:prSet>
      <dgm:spPr/>
    </dgm:pt>
    <dgm:pt modelId="{14D8E230-F13B-4530-A7D8-87778AD601BE}" type="pres">
      <dgm:prSet presAssocID="{8662E341-3588-45ED-8131-09C091E12E25}" presName="node" presStyleLbl="node1" presStyleIdx="0" presStyleCnt="1" custLinFactNeighborX="4096" custLinFactNeighborY="-542">
        <dgm:presLayoutVars>
          <dgm:bulletEnabled val="1"/>
        </dgm:presLayoutVars>
      </dgm:prSet>
      <dgm:spPr/>
    </dgm:pt>
  </dgm:ptLst>
  <dgm:cxnLst>
    <dgm:cxn modelId="{4A8A2B0A-6358-41A3-9D7B-B528230B77B9}" srcId="{8662E341-3588-45ED-8131-09C091E12E25}" destId="{7EB8CBB7-823E-45B9-9F25-10EA68B49E0B}" srcOrd="2" destOrd="0" parTransId="{21B3E83F-C371-4978-8AE7-AEEB165D440D}" sibTransId="{AB954C68-83D0-4955-8017-C5BF7FAB3617}"/>
    <dgm:cxn modelId="{F030FC1C-FA92-4242-B118-3EE2819E06F4}" type="presOf" srcId="{35652ED3-BD09-4CBC-8FEF-A6FFAC3071AD}" destId="{14D8E230-F13B-4530-A7D8-87778AD601BE}" srcOrd="0" destOrd="4" presId="urn:microsoft.com/office/officeart/2005/8/layout/default"/>
    <dgm:cxn modelId="{8A0EC039-FAC0-414C-84D0-4DA86C7B4BCC}" srcId="{8662E341-3588-45ED-8131-09C091E12E25}" destId="{42655027-7C9F-4D0F-84BA-2725ACA5C9CD}" srcOrd="0" destOrd="0" parTransId="{1237FBEA-C365-416F-A021-89ABCDF5FCB5}" sibTransId="{E94EB3EF-AD5C-421E-A6C8-E325E21C5271}"/>
    <dgm:cxn modelId="{5E6EFD3F-F696-4C64-91E0-F0F37773F1E5}" type="presOf" srcId="{8662E341-3588-45ED-8131-09C091E12E25}" destId="{14D8E230-F13B-4530-A7D8-87778AD601BE}" srcOrd="0" destOrd="0" presId="urn:microsoft.com/office/officeart/2005/8/layout/default"/>
    <dgm:cxn modelId="{62A1726E-75E1-4FFD-BEFD-419FCCD5BA0E}" srcId="{3260AB24-6E83-4ED2-86CC-E2783B70CD45}" destId="{8662E341-3588-45ED-8131-09C091E12E25}" srcOrd="0" destOrd="0" parTransId="{EF01F040-21E0-4C7F-B61D-05A55341401F}" sibTransId="{CB084C56-65F0-45F6-ABCA-F3DA7F994BAB}"/>
    <dgm:cxn modelId="{2B675558-29B0-455E-89A8-7FF97905ACF6}" type="presOf" srcId="{78A52CB1-5087-444F-8F90-93A802174BCC}" destId="{14D8E230-F13B-4530-A7D8-87778AD601BE}" srcOrd="0" destOrd="2" presId="urn:microsoft.com/office/officeart/2005/8/layout/default"/>
    <dgm:cxn modelId="{2AC96291-A282-4B6B-BB5C-CC1D65713312}" type="presOf" srcId="{7EB8CBB7-823E-45B9-9F25-10EA68B49E0B}" destId="{14D8E230-F13B-4530-A7D8-87778AD601BE}" srcOrd="0" destOrd="3" presId="urn:microsoft.com/office/officeart/2005/8/layout/default"/>
    <dgm:cxn modelId="{ABC33FA0-EEC5-443F-9947-E89B2E38226E}" srcId="{8662E341-3588-45ED-8131-09C091E12E25}" destId="{78A52CB1-5087-444F-8F90-93A802174BCC}" srcOrd="1" destOrd="0" parTransId="{5CB111FC-D38D-4111-A1D7-F6A72046C2B4}" sibTransId="{1122E261-088E-4D20-B375-10B026D0D1E4}"/>
    <dgm:cxn modelId="{0F6013B1-F82F-4726-B88F-02C978185721}" type="presOf" srcId="{42655027-7C9F-4D0F-84BA-2725ACA5C9CD}" destId="{14D8E230-F13B-4530-A7D8-87778AD601BE}" srcOrd="0" destOrd="1" presId="urn:microsoft.com/office/officeart/2005/8/layout/default"/>
    <dgm:cxn modelId="{C2F5E5B3-54E9-4E0C-96A9-3889FDADAB17}" type="presOf" srcId="{3260AB24-6E83-4ED2-86CC-E2783B70CD45}" destId="{31162D0E-BC97-4771-8EDD-D05C07BBFE00}" srcOrd="0" destOrd="0" presId="urn:microsoft.com/office/officeart/2005/8/layout/default"/>
    <dgm:cxn modelId="{B5FA6BBA-38C6-4CC8-896B-2CE56A32D86D}" srcId="{8662E341-3588-45ED-8131-09C091E12E25}" destId="{35652ED3-BD09-4CBC-8FEF-A6FFAC3071AD}" srcOrd="3" destOrd="0" parTransId="{F6AC0E7C-E85A-4244-8987-F0321F6C4C26}" sibTransId="{8663D183-8190-4480-BD9C-8F8A6BB399A8}"/>
    <dgm:cxn modelId="{35FC90A4-C88A-4067-A054-8614CA2438B3}" type="presParOf" srcId="{31162D0E-BC97-4771-8EDD-D05C07BBFE00}" destId="{14D8E230-F13B-4530-A7D8-87778AD601BE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E544EE-D48E-415F-B765-6544BE0B4475}">
      <dsp:nvSpPr>
        <dsp:cNvPr id="0" name=""/>
        <dsp:cNvSpPr/>
      </dsp:nvSpPr>
      <dsp:spPr>
        <a:xfrm>
          <a:off x="0" y="156097"/>
          <a:ext cx="8972550" cy="8384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Primary – more than 500ml within 24 </a:t>
          </a:r>
          <a:r>
            <a:rPr lang="en-US" sz="2100" kern="1200" dirty="0" err="1"/>
            <a:t>hrs</a:t>
          </a:r>
          <a:r>
            <a:rPr lang="en-US" sz="2100" kern="1200" dirty="0"/>
            <a:t> of delivery</a:t>
          </a:r>
        </a:p>
      </dsp:txBody>
      <dsp:txXfrm>
        <a:off x="40930" y="197027"/>
        <a:ext cx="8890690" cy="756591"/>
      </dsp:txXfrm>
    </dsp:sp>
    <dsp:sp modelId="{3D305AB9-34ED-4FEF-ABF2-55E18ADAD6D9}">
      <dsp:nvSpPr>
        <dsp:cNvPr id="0" name=""/>
        <dsp:cNvSpPr/>
      </dsp:nvSpPr>
      <dsp:spPr>
        <a:xfrm>
          <a:off x="0" y="1055028"/>
          <a:ext cx="8972550" cy="8384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Secondary – Any significant blood loss between 24 hrs  to 12 weeks of delivery</a:t>
          </a:r>
        </a:p>
      </dsp:txBody>
      <dsp:txXfrm>
        <a:off x="40930" y="1095958"/>
        <a:ext cx="8890690" cy="756591"/>
      </dsp:txXfrm>
    </dsp:sp>
    <dsp:sp modelId="{068FAAC5-3109-4B4C-83E0-0A2FB18C0856}">
      <dsp:nvSpPr>
        <dsp:cNvPr id="0" name=""/>
        <dsp:cNvSpPr/>
      </dsp:nvSpPr>
      <dsp:spPr>
        <a:xfrm>
          <a:off x="0" y="1953960"/>
          <a:ext cx="8972550" cy="8384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 dirty="0"/>
            <a:t>PPH can be minor (500–1000 ml) or major (more than 1000 ml). Major could be divided to moderate (1000–2000 ml) or severe (more than 2000 ml)</a:t>
          </a:r>
          <a:endParaRPr lang="en-US" sz="2100" kern="1200" dirty="0"/>
        </a:p>
      </dsp:txBody>
      <dsp:txXfrm>
        <a:off x="40930" y="1994890"/>
        <a:ext cx="8890690" cy="7565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830456-1270-4778-8D6D-3019F399160D}">
      <dsp:nvSpPr>
        <dsp:cNvPr id="0" name=""/>
        <dsp:cNvSpPr/>
      </dsp:nvSpPr>
      <dsp:spPr>
        <a:xfrm>
          <a:off x="3824998" y="892"/>
          <a:ext cx="2111494" cy="2111494"/>
        </a:xfrm>
        <a:prstGeom prst="downArrow">
          <a:avLst>
            <a:gd name="adj1" fmla="val 50000"/>
            <a:gd name="adj2" fmla="val 35000"/>
          </a:avLst>
        </a:prstGeom>
        <a:gradFill flip="none" rotWithShape="0">
          <a:gsLst>
            <a:gs pos="0">
              <a:schemeClr val="accent2">
                <a:lumMod val="89000"/>
              </a:schemeClr>
            </a:gs>
            <a:gs pos="23000">
              <a:schemeClr val="accent2">
                <a:lumMod val="89000"/>
              </a:schemeClr>
            </a:gs>
            <a:gs pos="69000">
              <a:schemeClr val="accent2">
                <a:lumMod val="75000"/>
              </a:schemeClr>
            </a:gs>
            <a:gs pos="97000">
              <a:schemeClr val="accent2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Tone</a:t>
          </a:r>
        </a:p>
      </dsp:txBody>
      <dsp:txXfrm>
        <a:off x="4352872" y="892"/>
        <a:ext cx="1055747" cy="1741983"/>
      </dsp:txXfrm>
    </dsp:sp>
    <dsp:sp modelId="{14F8CAA0-CB0E-4BA0-9AD5-BDA996395BEC}">
      <dsp:nvSpPr>
        <dsp:cNvPr id="0" name=""/>
        <dsp:cNvSpPr/>
      </dsp:nvSpPr>
      <dsp:spPr>
        <a:xfrm rot="5400000">
          <a:off x="5416074" y="1591968"/>
          <a:ext cx="2111494" cy="2111494"/>
        </a:xfrm>
        <a:prstGeom prst="downArrow">
          <a:avLst>
            <a:gd name="adj1" fmla="val 50000"/>
            <a:gd name="adj2" fmla="val 35000"/>
          </a:avLst>
        </a:prstGeom>
        <a:gradFill flip="none" rotWithShape="0">
          <a:gsLst>
            <a:gs pos="0">
              <a:schemeClr val="accent2">
                <a:lumMod val="89000"/>
              </a:schemeClr>
            </a:gs>
            <a:gs pos="23000">
              <a:schemeClr val="accent2">
                <a:lumMod val="89000"/>
              </a:schemeClr>
            </a:gs>
            <a:gs pos="69000">
              <a:schemeClr val="accent2">
                <a:lumMod val="75000"/>
              </a:schemeClr>
            </a:gs>
            <a:gs pos="97000">
              <a:schemeClr val="accent2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Trauma</a:t>
          </a:r>
        </a:p>
      </dsp:txBody>
      <dsp:txXfrm rot="-5400000">
        <a:off x="5785585" y="2119842"/>
        <a:ext cx="1741983" cy="1055747"/>
      </dsp:txXfrm>
    </dsp:sp>
    <dsp:sp modelId="{3842247D-23B3-4669-915C-C785C5E37C41}">
      <dsp:nvSpPr>
        <dsp:cNvPr id="0" name=""/>
        <dsp:cNvSpPr/>
      </dsp:nvSpPr>
      <dsp:spPr>
        <a:xfrm rot="10800000">
          <a:off x="3824998" y="3183045"/>
          <a:ext cx="2111494" cy="2111494"/>
        </a:xfrm>
        <a:prstGeom prst="downArrow">
          <a:avLst>
            <a:gd name="adj1" fmla="val 50000"/>
            <a:gd name="adj2" fmla="val 35000"/>
          </a:avLst>
        </a:prstGeom>
        <a:gradFill flip="none" rotWithShape="0">
          <a:gsLst>
            <a:gs pos="0">
              <a:schemeClr val="accent2">
                <a:lumMod val="89000"/>
              </a:schemeClr>
            </a:gs>
            <a:gs pos="23000">
              <a:schemeClr val="accent2">
                <a:lumMod val="89000"/>
              </a:schemeClr>
            </a:gs>
            <a:gs pos="69000">
              <a:schemeClr val="accent2">
                <a:lumMod val="75000"/>
              </a:schemeClr>
            </a:gs>
            <a:gs pos="97000">
              <a:schemeClr val="accent2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Tissue</a:t>
          </a:r>
        </a:p>
      </dsp:txBody>
      <dsp:txXfrm rot="10800000">
        <a:off x="4352871" y="3552556"/>
        <a:ext cx="1055747" cy="1741983"/>
      </dsp:txXfrm>
    </dsp:sp>
    <dsp:sp modelId="{35E38B83-C531-47F2-BB2C-E7F6E9F50870}">
      <dsp:nvSpPr>
        <dsp:cNvPr id="0" name=""/>
        <dsp:cNvSpPr/>
      </dsp:nvSpPr>
      <dsp:spPr>
        <a:xfrm rot="16200000">
          <a:off x="2233921" y="1591968"/>
          <a:ext cx="2111494" cy="2111494"/>
        </a:xfrm>
        <a:prstGeom prst="downArrow">
          <a:avLst>
            <a:gd name="adj1" fmla="val 50000"/>
            <a:gd name="adj2" fmla="val 35000"/>
          </a:avLst>
        </a:prstGeom>
        <a:gradFill flip="none" rotWithShape="0">
          <a:gsLst>
            <a:gs pos="0">
              <a:schemeClr val="accent2">
                <a:lumMod val="89000"/>
              </a:schemeClr>
            </a:gs>
            <a:gs pos="23000">
              <a:schemeClr val="accent2">
                <a:lumMod val="89000"/>
              </a:schemeClr>
            </a:gs>
            <a:gs pos="69000">
              <a:schemeClr val="accent2">
                <a:lumMod val="75000"/>
              </a:schemeClr>
            </a:gs>
            <a:gs pos="97000">
              <a:schemeClr val="accent2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Thrombin</a:t>
          </a:r>
        </a:p>
      </dsp:txBody>
      <dsp:txXfrm rot="5400000">
        <a:off x="2233921" y="2119841"/>
        <a:ext cx="1741983" cy="105574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363A91-1C15-4A79-A395-7C9A09B227C5}">
      <dsp:nvSpPr>
        <dsp:cNvPr id="0" name=""/>
        <dsp:cNvSpPr/>
      </dsp:nvSpPr>
      <dsp:spPr>
        <a:xfrm rot="5400000">
          <a:off x="4077491" y="-324586"/>
          <a:ext cx="4090863" cy="576275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 dirty="0"/>
            <a:t>Previous PPH				-Tone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Multiple pregnancy			-Tone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Fetal macrosomia			-Tone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Failure to progress in second stage	-Tone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Prolonged third stage of </a:t>
          </a:r>
          <a:r>
            <a:rPr lang="en-US" sz="1900" kern="1200" dirty="0" err="1"/>
            <a:t>labour</a:t>
          </a:r>
          <a:r>
            <a:rPr lang="en-US" sz="1900" kern="1200" dirty="0"/>
            <a:t> 	-Tone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 dirty="0"/>
            <a:t>General anaesthesia			-Tone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Retained placenta			-Tissue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Placenta accreta			-Tissue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Episiotomy				-Trauma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Perineal laceration			-Trauma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 dirty="0"/>
            <a:t>Pre-eclampsia 			-Thrombin</a:t>
          </a:r>
          <a:endParaRPr lang="en-US" sz="1900" kern="1200" dirty="0"/>
        </a:p>
      </dsp:txBody>
      <dsp:txXfrm rot="-5400000">
        <a:off x="3241548" y="711056"/>
        <a:ext cx="5563052" cy="3691465"/>
      </dsp:txXfrm>
    </dsp:sp>
    <dsp:sp modelId="{2E8A8416-B0AF-415F-BA54-7C6B7743BD17}">
      <dsp:nvSpPr>
        <dsp:cNvPr id="0" name=""/>
        <dsp:cNvSpPr/>
      </dsp:nvSpPr>
      <dsp:spPr>
        <a:xfrm>
          <a:off x="0" y="95393"/>
          <a:ext cx="3241547" cy="49227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790" tIns="112395" rIns="224790" bIns="112395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900" kern="1200"/>
            <a:t>Risk Factors</a:t>
          </a:r>
        </a:p>
      </dsp:txBody>
      <dsp:txXfrm>
        <a:off x="158239" y="253632"/>
        <a:ext cx="2925069" cy="460631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4DA0D3-3363-8849-BA39-1CD5C5AE2BE7}">
      <dsp:nvSpPr>
        <dsp:cNvPr id="0" name=""/>
        <dsp:cNvSpPr/>
      </dsp:nvSpPr>
      <dsp:spPr>
        <a:xfrm>
          <a:off x="2899779" y="686484"/>
          <a:ext cx="53046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30464" y="4572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150985" y="729398"/>
        <a:ext cx="28053" cy="5610"/>
      </dsp:txXfrm>
    </dsp:sp>
    <dsp:sp modelId="{E3D54899-1D71-F84B-A82C-72ADE3A9FC4F}">
      <dsp:nvSpPr>
        <dsp:cNvPr id="0" name=""/>
        <dsp:cNvSpPr/>
      </dsp:nvSpPr>
      <dsp:spPr>
        <a:xfrm>
          <a:off x="462167" y="380"/>
          <a:ext cx="2439412" cy="146364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9533" tIns="125471" rIns="119533" bIns="125471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Check Airway, breathing , circulation</a:t>
          </a:r>
          <a:endParaRPr lang="en-US" sz="2100" kern="1200" dirty="0"/>
        </a:p>
      </dsp:txBody>
      <dsp:txXfrm>
        <a:off x="462167" y="380"/>
        <a:ext cx="2439412" cy="1463647"/>
      </dsp:txXfrm>
    </dsp:sp>
    <dsp:sp modelId="{3702E239-1FE3-4F4F-93E4-416681265C9B}">
      <dsp:nvSpPr>
        <dsp:cNvPr id="0" name=""/>
        <dsp:cNvSpPr/>
      </dsp:nvSpPr>
      <dsp:spPr>
        <a:xfrm>
          <a:off x="1681873" y="1462227"/>
          <a:ext cx="3000476" cy="530464"/>
        </a:xfrm>
        <a:custGeom>
          <a:avLst/>
          <a:gdLst/>
          <a:ahLst/>
          <a:cxnLst/>
          <a:rect l="0" t="0" r="0" b="0"/>
          <a:pathLst>
            <a:path>
              <a:moveTo>
                <a:pt x="3000476" y="0"/>
              </a:moveTo>
              <a:lnTo>
                <a:pt x="3000476" y="282332"/>
              </a:lnTo>
              <a:lnTo>
                <a:pt x="0" y="282332"/>
              </a:lnTo>
              <a:lnTo>
                <a:pt x="0" y="530464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105799" y="1724654"/>
        <a:ext cx="152624" cy="5610"/>
      </dsp:txXfrm>
    </dsp:sp>
    <dsp:sp modelId="{7EF9BDC8-D7F3-134F-BCA0-396AC5376D93}">
      <dsp:nvSpPr>
        <dsp:cNvPr id="0" name=""/>
        <dsp:cNvSpPr/>
      </dsp:nvSpPr>
      <dsp:spPr>
        <a:xfrm>
          <a:off x="3462644" y="380"/>
          <a:ext cx="2439412" cy="146364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9533" tIns="125471" rIns="119533" bIns="125471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· “Mrs X , how are you?”</a:t>
          </a:r>
          <a:endParaRPr lang="en-US" sz="2100" kern="1200"/>
        </a:p>
      </dsp:txBody>
      <dsp:txXfrm>
        <a:off x="3462644" y="380"/>
        <a:ext cx="2439412" cy="1463647"/>
      </dsp:txXfrm>
    </dsp:sp>
    <dsp:sp modelId="{9AAB4F42-892C-4248-92ED-BF55B2A5D650}">
      <dsp:nvSpPr>
        <dsp:cNvPr id="0" name=""/>
        <dsp:cNvSpPr/>
      </dsp:nvSpPr>
      <dsp:spPr>
        <a:xfrm>
          <a:off x="2899779" y="2711196"/>
          <a:ext cx="53046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30464" y="4572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150985" y="2754110"/>
        <a:ext cx="28053" cy="5610"/>
      </dsp:txXfrm>
    </dsp:sp>
    <dsp:sp modelId="{4D558E39-FFC2-5C4C-9222-06C72022E646}">
      <dsp:nvSpPr>
        <dsp:cNvPr id="0" name=""/>
        <dsp:cNvSpPr/>
      </dsp:nvSpPr>
      <dsp:spPr>
        <a:xfrm>
          <a:off x="462167" y="2025092"/>
          <a:ext cx="2439412" cy="146364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9533" tIns="125471" rIns="119533" bIns="125471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(If Mrs X repsonds airway intact)</a:t>
          </a:r>
          <a:endParaRPr lang="en-US" sz="2100" kern="1200"/>
        </a:p>
      </dsp:txBody>
      <dsp:txXfrm>
        <a:off x="462167" y="2025092"/>
        <a:ext cx="2439412" cy="1463647"/>
      </dsp:txXfrm>
    </dsp:sp>
    <dsp:sp modelId="{AD292211-CA70-F548-BAAE-D986E55EF5FF}">
      <dsp:nvSpPr>
        <dsp:cNvPr id="0" name=""/>
        <dsp:cNvSpPr/>
      </dsp:nvSpPr>
      <dsp:spPr>
        <a:xfrm>
          <a:off x="1681873" y="3486939"/>
          <a:ext cx="3000476" cy="530464"/>
        </a:xfrm>
        <a:custGeom>
          <a:avLst/>
          <a:gdLst/>
          <a:ahLst/>
          <a:cxnLst/>
          <a:rect l="0" t="0" r="0" b="0"/>
          <a:pathLst>
            <a:path>
              <a:moveTo>
                <a:pt x="3000476" y="0"/>
              </a:moveTo>
              <a:lnTo>
                <a:pt x="3000476" y="282332"/>
              </a:lnTo>
              <a:lnTo>
                <a:pt x="0" y="282332"/>
              </a:lnTo>
              <a:lnTo>
                <a:pt x="0" y="530464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105799" y="3749366"/>
        <a:ext cx="152624" cy="5610"/>
      </dsp:txXfrm>
    </dsp:sp>
    <dsp:sp modelId="{55059E1B-B267-B441-A3AC-80BCEA42C0C3}">
      <dsp:nvSpPr>
        <dsp:cNvPr id="0" name=""/>
        <dsp:cNvSpPr/>
      </dsp:nvSpPr>
      <dsp:spPr>
        <a:xfrm>
          <a:off x="3462644" y="2025092"/>
          <a:ext cx="2439412" cy="146364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9533" tIns="125471" rIns="119533" bIns="125471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· Look listen and feel for breathing</a:t>
          </a:r>
          <a:endParaRPr lang="en-US" sz="2100" kern="1200"/>
        </a:p>
      </dsp:txBody>
      <dsp:txXfrm>
        <a:off x="3462644" y="2025092"/>
        <a:ext cx="2439412" cy="1463647"/>
      </dsp:txXfrm>
    </dsp:sp>
    <dsp:sp modelId="{DFC4165B-F63F-8849-9D43-5105769D8A3E}">
      <dsp:nvSpPr>
        <dsp:cNvPr id="0" name=""/>
        <dsp:cNvSpPr/>
      </dsp:nvSpPr>
      <dsp:spPr>
        <a:xfrm>
          <a:off x="2899779" y="4735907"/>
          <a:ext cx="53046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30464" y="4572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150985" y="4778822"/>
        <a:ext cx="28053" cy="5610"/>
      </dsp:txXfrm>
    </dsp:sp>
    <dsp:sp modelId="{6B5C1E3E-C098-FC48-8539-1DBF7815D799}">
      <dsp:nvSpPr>
        <dsp:cNvPr id="0" name=""/>
        <dsp:cNvSpPr/>
      </dsp:nvSpPr>
      <dsp:spPr>
        <a:xfrm>
          <a:off x="462167" y="4049804"/>
          <a:ext cx="2439412" cy="146364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9533" tIns="125471" rIns="119533" bIns="125471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· Check her pulse and blood pressure / attach to cardiac monitor </a:t>
          </a:r>
          <a:endParaRPr lang="en-US" sz="2100" kern="1200" dirty="0"/>
        </a:p>
      </dsp:txBody>
      <dsp:txXfrm>
        <a:off x="462167" y="4049804"/>
        <a:ext cx="2439412" cy="1463647"/>
      </dsp:txXfrm>
    </dsp:sp>
    <dsp:sp modelId="{421FB48E-7772-C346-9DAD-5AFA2DDEDE59}">
      <dsp:nvSpPr>
        <dsp:cNvPr id="0" name=""/>
        <dsp:cNvSpPr/>
      </dsp:nvSpPr>
      <dsp:spPr>
        <a:xfrm>
          <a:off x="3462644" y="4049804"/>
          <a:ext cx="2439412" cy="146364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9533" tIns="125471" rIns="119533" bIns="125471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Capillary refill time and pallor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Assess blood loss</a:t>
          </a:r>
          <a:endParaRPr lang="en-US" sz="2100" kern="1200" dirty="0"/>
        </a:p>
      </dsp:txBody>
      <dsp:txXfrm>
        <a:off x="3462644" y="4049804"/>
        <a:ext cx="2439412" cy="146364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D755A5-9FFF-334F-8063-3EE09C81D4DB}">
      <dsp:nvSpPr>
        <dsp:cNvPr id="0" name=""/>
        <dsp:cNvSpPr/>
      </dsp:nvSpPr>
      <dsp:spPr>
        <a:xfrm>
          <a:off x="0" y="0"/>
          <a:ext cx="8950634" cy="7905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O2 via face mask 12-15L/min</a:t>
          </a:r>
          <a:endParaRPr lang="en-US" sz="2000" kern="1200"/>
        </a:p>
      </dsp:txBody>
      <dsp:txXfrm>
        <a:off x="23153" y="23153"/>
        <a:ext cx="8005114" cy="744211"/>
      </dsp:txXfrm>
    </dsp:sp>
    <dsp:sp modelId="{869C28A0-9E68-ED4E-AFCA-AA3D2E5D05F7}">
      <dsp:nvSpPr>
        <dsp:cNvPr id="0" name=""/>
        <dsp:cNvSpPr/>
      </dsp:nvSpPr>
      <dsp:spPr>
        <a:xfrm>
          <a:off x="668391" y="900311"/>
          <a:ext cx="8950634" cy="7905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· Ensure she has good IV access (large bore cannula 14G or 16G) and insert foley catheter to monitor UOP</a:t>
          </a:r>
          <a:endParaRPr lang="en-US" sz="2000" kern="1200" dirty="0"/>
        </a:p>
      </dsp:txBody>
      <dsp:txXfrm>
        <a:off x="691544" y="923464"/>
        <a:ext cx="7722100" cy="744211"/>
      </dsp:txXfrm>
    </dsp:sp>
    <dsp:sp modelId="{A138FDF0-A5E5-1942-B184-F2862B11AFDA}">
      <dsp:nvSpPr>
        <dsp:cNvPr id="0" name=""/>
        <dsp:cNvSpPr/>
      </dsp:nvSpPr>
      <dsp:spPr>
        <a:xfrm>
          <a:off x="1336783" y="1800623"/>
          <a:ext cx="8950634" cy="7905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· Send blood (full blood count , PT/INR, APTT, Grouping &amp; cross match, LFT, RFT)</a:t>
          </a:r>
          <a:endParaRPr lang="en-US" sz="2000" kern="1200" dirty="0"/>
        </a:p>
      </dsp:txBody>
      <dsp:txXfrm>
        <a:off x="1359936" y="1823776"/>
        <a:ext cx="7722100" cy="744211"/>
      </dsp:txXfrm>
    </dsp:sp>
    <dsp:sp modelId="{B0A052C2-A97D-644A-82CC-DFBC9426F7E5}">
      <dsp:nvSpPr>
        <dsp:cNvPr id="0" name=""/>
        <dsp:cNvSpPr/>
      </dsp:nvSpPr>
      <dsp:spPr>
        <a:xfrm>
          <a:off x="2005174" y="2700934"/>
          <a:ext cx="8950634" cy="7905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· Start IV fluids (IV Ringer’s lactate / 0.9% saline 2.5L)</a:t>
          </a:r>
          <a:endParaRPr lang="en-US" sz="2000" kern="1200"/>
        </a:p>
      </dsp:txBody>
      <dsp:txXfrm>
        <a:off x="2028327" y="2724087"/>
        <a:ext cx="7722100" cy="744211"/>
      </dsp:txXfrm>
    </dsp:sp>
    <dsp:sp modelId="{8D665FD4-6562-6644-A76C-0EF131C0D01B}">
      <dsp:nvSpPr>
        <dsp:cNvPr id="0" name=""/>
        <dsp:cNvSpPr/>
      </dsp:nvSpPr>
      <dsp:spPr>
        <a:xfrm>
          <a:off x="2673566" y="3601246"/>
          <a:ext cx="8950634" cy="7905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· Get down blood from the blood bank. Until blood arrives IV fluids</a:t>
          </a:r>
          <a:endParaRPr lang="en-US" sz="2000" kern="1200"/>
        </a:p>
      </dsp:txBody>
      <dsp:txXfrm>
        <a:off x="2696719" y="3624399"/>
        <a:ext cx="7722100" cy="744211"/>
      </dsp:txXfrm>
    </dsp:sp>
    <dsp:sp modelId="{154E7BA4-CA21-EC4B-8952-E4D8E233B539}">
      <dsp:nvSpPr>
        <dsp:cNvPr id="0" name=""/>
        <dsp:cNvSpPr/>
      </dsp:nvSpPr>
      <dsp:spPr>
        <a:xfrm>
          <a:off x="8436797" y="577516"/>
          <a:ext cx="513836" cy="51383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8552410" y="577516"/>
        <a:ext cx="282610" cy="386662"/>
      </dsp:txXfrm>
    </dsp:sp>
    <dsp:sp modelId="{7EBBB732-BCDC-D045-AA4D-9DAD60C8571D}">
      <dsp:nvSpPr>
        <dsp:cNvPr id="0" name=""/>
        <dsp:cNvSpPr/>
      </dsp:nvSpPr>
      <dsp:spPr>
        <a:xfrm>
          <a:off x="9105189" y="1477828"/>
          <a:ext cx="513836" cy="51383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9220802" y="1477828"/>
        <a:ext cx="282610" cy="386662"/>
      </dsp:txXfrm>
    </dsp:sp>
    <dsp:sp modelId="{AA23E263-8EA7-3B44-8445-E13ADE86855D}">
      <dsp:nvSpPr>
        <dsp:cNvPr id="0" name=""/>
        <dsp:cNvSpPr/>
      </dsp:nvSpPr>
      <dsp:spPr>
        <a:xfrm>
          <a:off x="9773580" y="2364964"/>
          <a:ext cx="513836" cy="51383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9889193" y="2364964"/>
        <a:ext cx="282610" cy="386662"/>
      </dsp:txXfrm>
    </dsp:sp>
    <dsp:sp modelId="{036F002F-A763-2644-9767-8C6979445B44}">
      <dsp:nvSpPr>
        <dsp:cNvPr id="0" name=""/>
        <dsp:cNvSpPr/>
      </dsp:nvSpPr>
      <dsp:spPr>
        <a:xfrm>
          <a:off x="10441972" y="3274060"/>
          <a:ext cx="513836" cy="51383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10557585" y="3274060"/>
        <a:ext cx="282610" cy="38666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D8E230-F13B-4530-A7D8-87778AD601BE}">
      <dsp:nvSpPr>
        <dsp:cNvPr id="0" name=""/>
        <dsp:cNvSpPr/>
      </dsp:nvSpPr>
      <dsp:spPr>
        <a:xfrm>
          <a:off x="0" y="32424"/>
          <a:ext cx="8859774" cy="531586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t" anchorCtr="0">
          <a:noAutofit/>
        </a:bodyPr>
        <a:lstStyle/>
        <a:p>
          <a:pPr marL="0" lvl="0" indent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400" kern="1200" dirty="0"/>
            <a:t>Surgical managements</a:t>
          </a:r>
          <a:endParaRPr lang="en-US" sz="5400" kern="1200" dirty="0"/>
        </a:p>
        <a:p>
          <a:pPr marL="285750" lvl="1" indent="-285750" algn="l" defTabSz="1866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4200" kern="1200"/>
            <a:t>Explore under good light</a:t>
          </a:r>
          <a:endParaRPr lang="en-US" sz="4200" kern="1200"/>
        </a:p>
        <a:p>
          <a:pPr marL="285750" lvl="1" indent="-285750" algn="l" defTabSz="1866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4200" kern="1200"/>
            <a:t>Repair / Pack</a:t>
          </a:r>
          <a:endParaRPr lang="en-US" sz="4200" kern="1200"/>
        </a:p>
        <a:p>
          <a:pPr marL="285750" lvl="1" indent="-285750" algn="l" defTabSz="1866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4200" kern="1200"/>
            <a:t>Tamponade – Condom catheter, Bakri catheter</a:t>
          </a:r>
          <a:endParaRPr lang="en-US" sz="4200" kern="1200"/>
        </a:p>
        <a:p>
          <a:pPr marL="285750" lvl="1" indent="-285750" algn="l" defTabSz="1866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4200" kern="1200"/>
            <a:t>Surgical options – B lynch, De-vascularization,  Hysterectomy</a:t>
          </a:r>
          <a:endParaRPr lang="en-US" sz="4200" kern="1200"/>
        </a:p>
      </dsp:txBody>
      <dsp:txXfrm>
        <a:off x="0" y="32424"/>
        <a:ext cx="8859774" cy="53158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42DBA-0FBE-35DF-098F-D17DC93AA6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L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8AA871-0C1B-34B0-A06F-9CD74656CD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L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3396CC-3B6C-D269-D42D-54ACE2F32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75B8D-2203-E04F-8FA4-095EBE06D4C7}" type="datetimeFigureOut">
              <a:rPr lang="en-LK" smtClean="0"/>
              <a:t>01/22/2025</a:t>
            </a:fld>
            <a:endParaRPr lang="en-L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1BCD9A-F1CE-8CCC-AEF1-2B89D612B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0E753F-FFF4-8030-C06A-45FBA5F69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C2843-B6F0-8842-B45D-4814B13F27AF}" type="slidenum">
              <a:rPr lang="en-LK" smtClean="0"/>
              <a:t>‹#›</a:t>
            </a:fld>
            <a:endParaRPr lang="en-LK"/>
          </a:p>
        </p:txBody>
      </p:sp>
    </p:spTree>
    <p:extLst>
      <p:ext uri="{BB962C8B-B14F-4D97-AF65-F5344CB8AC3E}">
        <p14:creationId xmlns:p14="http://schemas.microsoft.com/office/powerpoint/2010/main" val="3199336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C3D11-518A-E2A6-79CF-21D77AC32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L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34F1C0-1B2D-03E2-4FB9-484F671B4D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695688-7EBA-8D86-3693-7C3F04A11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75B8D-2203-E04F-8FA4-095EBE06D4C7}" type="datetimeFigureOut">
              <a:rPr lang="en-LK" smtClean="0"/>
              <a:t>01/22/2025</a:t>
            </a:fld>
            <a:endParaRPr lang="en-L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4847E7-8452-0254-F688-B364BC43C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115D97-4D14-1EC7-6DC5-8015903E1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C2843-B6F0-8842-B45D-4814B13F27AF}" type="slidenum">
              <a:rPr lang="en-LK" smtClean="0"/>
              <a:t>‹#›</a:t>
            </a:fld>
            <a:endParaRPr lang="en-LK"/>
          </a:p>
        </p:txBody>
      </p:sp>
    </p:spTree>
    <p:extLst>
      <p:ext uri="{BB962C8B-B14F-4D97-AF65-F5344CB8AC3E}">
        <p14:creationId xmlns:p14="http://schemas.microsoft.com/office/powerpoint/2010/main" val="1354649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B86C1C3-15B3-06A9-63BB-3A367AE7CD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L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047CEC-63DB-0C2B-080E-11BD3A63FD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ECE47-2506-EF96-DE88-777202A02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75B8D-2203-E04F-8FA4-095EBE06D4C7}" type="datetimeFigureOut">
              <a:rPr lang="en-LK" smtClean="0"/>
              <a:t>01/22/2025</a:t>
            </a:fld>
            <a:endParaRPr lang="en-L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58C9E9-E4B0-935E-1F12-8E0B2AD7B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7449B2-00CB-9A8A-0817-94F29573B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C2843-B6F0-8842-B45D-4814B13F27AF}" type="slidenum">
              <a:rPr lang="en-LK" smtClean="0"/>
              <a:t>‹#›</a:t>
            </a:fld>
            <a:endParaRPr lang="en-LK"/>
          </a:p>
        </p:txBody>
      </p:sp>
    </p:spTree>
    <p:extLst>
      <p:ext uri="{BB962C8B-B14F-4D97-AF65-F5344CB8AC3E}">
        <p14:creationId xmlns:p14="http://schemas.microsoft.com/office/powerpoint/2010/main" val="1040761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23D18-96E0-ADF7-1DC1-F576D970C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L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A22952-955E-C148-E138-443B2FE059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F7621E-4841-1EE1-4DAF-85B4CC4E3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75B8D-2203-E04F-8FA4-095EBE06D4C7}" type="datetimeFigureOut">
              <a:rPr lang="en-LK" smtClean="0"/>
              <a:t>01/22/2025</a:t>
            </a:fld>
            <a:endParaRPr lang="en-L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BF49FE-7F6F-63D6-3EF9-E0638CA3A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06CE09-3316-4360-0853-DFF299BF2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C2843-B6F0-8842-B45D-4814B13F27AF}" type="slidenum">
              <a:rPr lang="en-LK" smtClean="0"/>
              <a:t>‹#›</a:t>
            </a:fld>
            <a:endParaRPr lang="en-LK"/>
          </a:p>
        </p:txBody>
      </p:sp>
    </p:spTree>
    <p:extLst>
      <p:ext uri="{BB962C8B-B14F-4D97-AF65-F5344CB8AC3E}">
        <p14:creationId xmlns:p14="http://schemas.microsoft.com/office/powerpoint/2010/main" val="99541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9F850-341D-0378-3721-8C079CADE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L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EE40ED-1B20-25F2-3C8D-151C6055E3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7CC7E9-9FAD-836B-08CD-EAF15D0C7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75B8D-2203-E04F-8FA4-095EBE06D4C7}" type="datetimeFigureOut">
              <a:rPr lang="en-LK" smtClean="0"/>
              <a:t>01/22/2025</a:t>
            </a:fld>
            <a:endParaRPr lang="en-L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D5046E-C1DA-541C-168D-57C712181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E87693-66A3-1BD1-8235-15BFAF9F6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C2843-B6F0-8842-B45D-4814B13F27AF}" type="slidenum">
              <a:rPr lang="en-LK" smtClean="0"/>
              <a:t>‹#›</a:t>
            </a:fld>
            <a:endParaRPr lang="en-LK"/>
          </a:p>
        </p:txBody>
      </p:sp>
    </p:spTree>
    <p:extLst>
      <p:ext uri="{BB962C8B-B14F-4D97-AF65-F5344CB8AC3E}">
        <p14:creationId xmlns:p14="http://schemas.microsoft.com/office/powerpoint/2010/main" val="3253985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69B2F-7D2F-5381-6292-D1F2AFFAC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L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B9D95D-0735-D66C-6BB0-AB0101E04E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A70D2E-8B7E-8989-5224-9639185307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4CC164-A602-DD20-7503-CD77682EF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75B8D-2203-E04F-8FA4-095EBE06D4C7}" type="datetimeFigureOut">
              <a:rPr lang="en-LK" smtClean="0"/>
              <a:t>01/22/2025</a:t>
            </a:fld>
            <a:endParaRPr lang="en-L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7318B3-71F0-AC51-AAFB-490DE4468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B960DA-483E-9296-368E-20832E5C7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C2843-B6F0-8842-B45D-4814B13F27AF}" type="slidenum">
              <a:rPr lang="en-LK" smtClean="0"/>
              <a:t>‹#›</a:t>
            </a:fld>
            <a:endParaRPr lang="en-LK"/>
          </a:p>
        </p:txBody>
      </p:sp>
    </p:spTree>
    <p:extLst>
      <p:ext uri="{BB962C8B-B14F-4D97-AF65-F5344CB8AC3E}">
        <p14:creationId xmlns:p14="http://schemas.microsoft.com/office/powerpoint/2010/main" val="3097169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33349-5930-8A50-6B80-B340AD575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L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A7DDD5-D05A-FAE0-B64F-874959C8CF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A9296D-047D-7C29-5537-1BB74857D0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C49FEC-7606-1C72-D293-F1AD599786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D21516-B19F-F781-4065-4EEB24D151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K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70C21B-D563-B812-DA47-633270E6C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75B8D-2203-E04F-8FA4-095EBE06D4C7}" type="datetimeFigureOut">
              <a:rPr lang="en-LK" smtClean="0"/>
              <a:t>01/22/2025</a:t>
            </a:fld>
            <a:endParaRPr lang="en-LK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6A5B21-DABC-87EC-B9B1-52620AA0B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AD8185-BC51-3FDC-7FAB-8B2EBB0F6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C2843-B6F0-8842-B45D-4814B13F27AF}" type="slidenum">
              <a:rPr lang="en-LK" smtClean="0"/>
              <a:t>‹#›</a:t>
            </a:fld>
            <a:endParaRPr lang="en-LK"/>
          </a:p>
        </p:txBody>
      </p:sp>
    </p:spTree>
    <p:extLst>
      <p:ext uri="{BB962C8B-B14F-4D97-AF65-F5344CB8AC3E}">
        <p14:creationId xmlns:p14="http://schemas.microsoft.com/office/powerpoint/2010/main" val="1097480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2AC2B-AEA8-08BD-0E09-E4EF525BE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L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3111C8-594E-3A4B-BF64-6C1FF8AAC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75B8D-2203-E04F-8FA4-095EBE06D4C7}" type="datetimeFigureOut">
              <a:rPr lang="en-LK" smtClean="0"/>
              <a:t>01/22/2025</a:t>
            </a:fld>
            <a:endParaRPr lang="en-L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2CC4FD-DB59-B926-DFB8-8608E1B85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6F13EA-22B6-92EA-F42B-D18500063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C2843-B6F0-8842-B45D-4814B13F27AF}" type="slidenum">
              <a:rPr lang="en-LK" smtClean="0"/>
              <a:t>‹#›</a:t>
            </a:fld>
            <a:endParaRPr lang="en-LK"/>
          </a:p>
        </p:txBody>
      </p:sp>
    </p:spTree>
    <p:extLst>
      <p:ext uri="{BB962C8B-B14F-4D97-AF65-F5344CB8AC3E}">
        <p14:creationId xmlns:p14="http://schemas.microsoft.com/office/powerpoint/2010/main" val="1621686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EFD1AE-1869-C90A-3785-74E434009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75B8D-2203-E04F-8FA4-095EBE06D4C7}" type="datetimeFigureOut">
              <a:rPr lang="en-LK" smtClean="0"/>
              <a:t>01/22/2025</a:t>
            </a:fld>
            <a:endParaRPr lang="en-LK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60342D-2722-77B2-5033-1CC9DB38C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EAD436-C882-077F-82D7-674D54D5E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C2843-B6F0-8842-B45D-4814B13F27AF}" type="slidenum">
              <a:rPr lang="en-LK" smtClean="0"/>
              <a:t>‹#›</a:t>
            </a:fld>
            <a:endParaRPr lang="en-LK"/>
          </a:p>
        </p:txBody>
      </p:sp>
    </p:spTree>
    <p:extLst>
      <p:ext uri="{BB962C8B-B14F-4D97-AF65-F5344CB8AC3E}">
        <p14:creationId xmlns:p14="http://schemas.microsoft.com/office/powerpoint/2010/main" val="2630552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792F3-C9E2-DA91-EACF-28E24468B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L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C188DF-931E-FD15-EAD5-9F33EE3F72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C39C3B-3597-9979-91F7-7DFBEE8B31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C93F9D-00C5-EEE4-5E13-9AF18B3D9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75B8D-2203-E04F-8FA4-095EBE06D4C7}" type="datetimeFigureOut">
              <a:rPr lang="en-LK" smtClean="0"/>
              <a:t>01/22/2025</a:t>
            </a:fld>
            <a:endParaRPr lang="en-L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BA1B39-778D-7339-117F-5D733F243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F5A5B6-7C04-D242-13CE-B319796C9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C2843-B6F0-8842-B45D-4814B13F27AF}" type="slidenum">
              <a:rPr lang="en-LK" smtClean="0"/>
              <a:t>‹#›</a:t>
            </a:fld>
            <a:endParaRPr lang="en-LK"/>
          </a:p>
        </p:txBody>
      </p:sp>
    </p:spTree>
    <p:extLst>
      <p:ext uri="{BB962C8B-B14F-4D97-AF65-F5344CB8AC3E}">
        <p14:creationId xmlns:p14="http://schemas.microsoft.com/office/powerpoint/2010/main" val="2423874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0B89D-36F3-616B-BAB5-1914B1069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LK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C709CB-7509-F930-4E62-4AFE00E2CA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L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B79724-8B5E-2E41-EFFD-3D26D65802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07C352-BC0F-87E6-5EFA-B628E662B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75B8D-2203-E04F-8FA4-095EBE06D4C7}" type="datetimeFigureOut">
              <a:rPr lang="en-LK" smtClean="0"/>
              <a:t>01/22/2025</a:t>
            </a:fld>
            <a:endParaRPr lang="en-L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B910B8-1D72-ACBE-EE83-70047C136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474A9A-5990-52DE-DC0D-FE6C85192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C2843-B6F0-8842-B45D-4814B13F27AF}" type="slidenum">
              <a:rPr lang="en-LK" smtClean="0"/>
              <a:t>‹#›</a:t>
            </a:fld>
            <a:endParaRPr lang="en-LK"/>
          </a:p>
        </p:txBody>
      </p:sp>
    </p:spTree>
    <p:extLst>
      <p:ext uri="{BB962C8B-B14F-4D97-AF65-F5344CB8AC3E}">
        <p14:creationId xmlns:p14="http://schemas.microsoft.com/office/powerpoint/2010/main" val="1038198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7CEA1E-CF0A-28FF-D646-0A4A47B40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L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5DDCFF-0B97-6095-2F76-BA1C942ABC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C18083-913B-4D75-4F39-FF852BA3E8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F75B8D-2203-E04F-8FA4-095EBE06D4C7}" type="datetimeFigureOut">
              <a:rPr lang="en-LK" smtClean="0"/>
              <a:t>01/22/2025</a:t>
            </a:fld>
            <a:endParaRPr lang="en-L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8C6337-860A-953B-07E7-1830C1B7F9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L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57DD25-B711-D380-F6C0-BDE44DA42B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F0C2843-B6F0-8842-B45D-4814B13F27AF}" type="slidenum">
              <a:rPr lang="en-LK" smtClean="0"/>
              <a:t>‹#›</a:t>
            </a:fld>
            <a:endParaRPr lang="en-LK"/>
          </a:p>
        </p:txBody>
      </p:sp>
    </p:spTree>
    <p:extLst>
      <p:ext uri="{BB962C8B-B14F-4D97-AF65-F5344CB8AC3E}">
        <p14:creationId xmlns:p14="http://schemas.microsoft.com/office/powerpoint/2010/main" val="3741066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L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emf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2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2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svg"/><Relationship Id="rId7" Type="http://schemas.openxmlformats.org/officeDocument/2006/relationships/diagramColors" Target="../diagrams/colors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4.png"/><Relationship Id="rId5" Type="http://schemas.openxmlformats.org/officeDocument/2006/relationships/diagramLayout" Target="../diagrams/layout1.xml"/><Relationship Id="rId10" Type="http://schemas.openxmlformats.org/officeDocument/2006/relationships/image" Target="../media/image3.png"/><Relationship Id="rId4" Type="http://schemas.openxmlformats.org/officeDocument/2006/relationships/diagramData" Target="../diagrams/data1.xml"/><Relationship Id="rId9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2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CB2AE79-920D-8C2F-CE4F-84AFC232C1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Wave 1">
            <a:extLst>
              <a:ext uri="{FF2B5EF4-FFF2-40B4-BE49-F238E27FC236}">
                <a16:creationId xmlns:a16="http://schemas.microsoft.com/office/drawing/2014/main" id="{C8F3FE3D-287E-D8F1-9D5E-BF1CE428B4C4}"/>
              </a:ext>
            </a:extLst>
          </p:cNvPr>
          <p:cNvSpPr/>
          <p:nvPr/>
        </p:nvSpPr>
        <p:spPr>
          <a:xfrm>
            <a:off x="0" y="6251522"/>
            <a:ext cx="12192000" cy="1003664"/>
          </a:xfrm>
          <a:prstGeom prst="wave">
            <a:avLst>
              <a:gd name="adj1" fmla="val 20000"/>
              <a:gd name="adj2" fmla="val 0"/>
            </a:avLst>
          </a:prstGeom>
          <a:gradFill>
            <a:gsLst>
              <a:gs pos="27000">
                <a:srgbClr val="FF99CC"/>
              </a:gs>
              <a:gs pos="58000">
                <a:schemeClr val="accent1">
                  <a:lumMod val="45000"/>
                  <a:lumOff val="55000"/>
                </a:schemeClr>
              </a:gs>
              <a:gs pos="58000">
                <a:schemeClr val="accent1">
                  <a:lumMod val="45000"/>
                  <a:lumOff val="55000"/>
                </a:schemeClr>
              </a:gs>
              <a:gs pos="100000">
                <a:srgbClr val="003366"/>
              </a:gs>
            </a:gsLst>
            <a:lin ang="5400000" scaled="1"/>
          </a:gra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7EC206-7C1F-4D2A-B9BD-C4E7B5F428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8263" y="127725"/>
            <a:ext cx="627805" cy="6172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0A2002A-E13F-A4D4-385F-754DA65FD4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25" y="6391183"/>
            <a:ext cx="2212857" cy="2749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BA46CCD-D181-BA01-AC36-53588BC76A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6" y="5836893"/>
            <a:ext cx="740664" cy="82925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F0955B7-2412-7B2A-BA4A-F648BA6A87A5}"/>
              </a:ext>
            </a:extLst>
          </p:cNvPr>
          <p:cNvSpPr txBox="1"/>
          <p:nvPr/>
        </p:nvSpPr>
        <p:spPr>
          <a:xfrm>
            <a:off x="219456" y="2525597"/>
            <a:ext cx="48291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+mj-lt"/>
              </a:rPr>
              <a:t>Postpartum </a:t>
            </a:r>
            <a:r>
              <a:rPr lang="en-US" sz="3600" b="1" dirty="0" err="1">
                <a:solidFill>
                  <a:schemeClr val="bg1"/>
                </a:solidFill>
                <a:latin typeface="+mj-lt"/>
              </a:rPr>
              <a:t>Haemorrhage</a:t>
            </a:r>
            <a:endParaRPr lang="en-US" sz="36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775026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3CEE1-9F0A-0006-7C53-DC16209DD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Pictogram</a:t>
            </a:r>
            <a:br>
              <a:rPr lang="en-US" sz="480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endParaRPr lang="en-US" sz="48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Wave 2">
            <a:extLst>
              <a:ext uri="{FF2B5EF4-FFF2-40B4-BE49-F238E27FC236}">
                <a16:creationId xmlns:a16="http://schemas.microsoft.com/office/drawing/2014/main" id="{0A1C9129-0C9A-2247-F52C-F669D0EDE1E5}"/>
              </a:ext>
            </a:extLst>
          </p:cNvPr>
          <p:cNvSpPr/>
          <p:nvPr/>
        </p:nvSpPr>
        <p:spPr>
          <a:xfrm>
            <a:off x="0" y="6251522"/>
            <a:ext cx="12192000" cy="1003664"/>
          </a:xfrm>
          <a:prstGeom prst="wave">
            <a:avLst>
              <a:gd name="adj1" fmla="val 20000"/>
              <a:gd name="adj2" fmla="val 0"/>
            </a:avLst>
          </a:prstGeom>
          <a:gradFill>
            <a:gsLst>
              <a:gs pos="27000">
                <a:srgbClr val="FF99CC"/>
              </a:gs>
              <a:gs pos="58000">
                <a:schemeClr val="accent1">
                  <a:lumMod val="45000"/>
                  <a:lumOff val="55000"/>
                </a:schemeClr>
              </a:gs>
              <a:gs pos="58000">
                <a:schemeClr val="accent1">
                  <a:lumMod val="45000"/>
                  <a:lumOff val="55000"/>
                </a:schemeClr>
              </a:gs>
              <a:gs pos="100000">
                <a:srgbClr val="003366"/>
              </a:gs>
            </a:gsLst>
            <a:lin ang="5400000" scaled="1"/>
          </a:gra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9498DC-20B6-A77F-1FE0-D99B86EBB2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6838" y="199162"/>
            <a:ext cx="627805" cy="6172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78E3E52-682B-9295-02CB-9F67B436A1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25" y="6391183"/>
            <a:ext cx="2212857" cy="2749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0B44533-896A-EDB4-FC0B-B1C4261F8B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6" y="5836893"/>
            <a:ext cx="740664" cy="82925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96DB232-0ACF-3BA4-1C97-8315C5412796}"/>
              </a:ext>
            </a:extLst>
          </p:cNvPr>
          <p:cNvSpPr txBox="1"/>
          <p:nvPr/>
        </p:nvSpPr>
        <p:spPr>
          <a:xfrm>
            <a:off x="8101825" y="276963"/>
            <a:ext cx="3252876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Nova Cond" panose="020B0506020202020204" pitchFamily="34" charset="0"/>
                <a:sym typeface="Calibri"/>
              </a:rPr>
              <a:t>Sri Lanka College of Obstetricians &amp; </a:t>
            </a:r>
            <a:r>
              <a:rPr kumimoji="0" lang="en-US" sz="12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Nova Cond" panose="020B0506020202020204" pitchFamily="34" charset="0"/>
                <a:sym typeface="Calibri"/>
              </a:rPr>
              <a:t>Gynaecologists</a:t>
            </a: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 Nova Cond" panose="020B0506020202020204" pitchFamily="34" charset="0"/>
              <a:sym typeface="Calibri"/>
            </a:endParaRPr>
          </a:p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dirty="0">
                <a:solidFill>
                  <a:srgbClr val="000000"/>
                </a:solidFill>
                <a:latin typeface="Arial Nova Cond" panose="020B0506020202020204" pitchFamily="34" charset="0"/>
                <a:sym typeface="Calibri"/>
              </a:rPr>
              <a:t>Scientific Activities &amp; Research Committee </a:t>
            </a: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 Nova Cond" panose="020B0506020202020204" pitchFamily="34" charset="0"/>
              <a:sym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4B39BA-E90B-0200-2CB4-E70871C7B2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1482" y="-756207"/>
            <a:ext cx="5641145" cy="797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0332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10CFC-9DBF-6A1E-C11E-967CD27F6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093788"/>
            <a:ext cx="10506455" cy="296720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80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Shock index = HR/SBP (normal &lt;0.9)</a:t>
            </a:r>
            <a:br>
              <a:rPr lang="en-US" sz="680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endParaRPr lang="en-US" sz="68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Wave 2">
            <a:extLst>
              <a:ext uri="{FF2B5EF4-FFF2-40B4-BE49-F238E27FC236}">
                <a16:creationId xmlns:a16="http://schemas.microsoft.com/office/drawing/2014/main" id="{17DFB099-B308-BC9E-F2DF-06159C2A2916}"/>
              </a:ext>
            </a:extLst>
          </p:cNvPr>
          <p:cNvSpPr/>
          <p:nvPr/>
        </p:nvSpPr>
        <p:spPr>
          <a:xfrm>
            <a:off x="0" y="6251522"/>
            <a:ext cx="12192000" cy="1003664"/>
          </a:xfrm>
          <a:prstGeom prst="wave">
            <a:avLst>
              <a:gd name="adj1" fmla="val 20000"/>
              <a:gd name="adj2" fmla="val 0"/>
            </a:avLst>
          </a:prstGeom>
          <a:gradFill>
            <a:gsLst>
              <a:gs pos="27000">
                <a:srgbClr val="FF99CC"/>
              </a:gs>
              <a:gs pos="58000">
                <a:schemeClr val="accent1">
                  <a:lumMod val="45000"/>
                  <a:lumOff val="55000"/>
                </a:schemeClr>
              </a:gs>
              <a:gs pos="58000">
                <a:schemeClr val="accent1">
                  <a:lumMod val="45000"/>
                  <a:lumOff val="55000"/>
                </a:schemeClr>
              </a:gs>
              <a:gs pos="100000">
                <a:srgbClr val="003366"/>
              </a:gs>
            </a:gsLst>
            <a:lin ang="5400000" scaled="1"/>
          </a:gra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839464-99CE-F14C-9B5E-7B0B6CC70B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6838" y="199162"/>
            <a:ext cx="627805" cy="6172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996BAE-CBBF-A8BC-2DD5-DA6D50C026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25" y="6391183"/>
            <a:ext cx="2212857" cy="2749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63833A3-CAA1-5A62-AFF1-F19A2B37DE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6" y="5836893"/>
            <a:ext cx="740664" cy="82925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3A85BCA-5829-1114-EBFA-EF343A1CBDD7}"/>
              </a:ext>
            </a:extLst>
          </p:cNvPr>
          <p:cNvSpPr txBox="1"/>
          <p:nvPr/>
        </p:nvSpPr>
        <p:spPr>
          <a:xfrm>
            <a:off x="8101825" y="276963"/>
            <a:ext cx="3252876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Nova Cond" panose="020B0506020202020204" pitchFamily="34" charset="0"/>
                <a:sym typeface="Calibri"/>
              </a:rPr>
              <a:t>Sri Lanka College of Obstetricians &amp; </a:t>
            </a:r>
            <a:r>
              <a:rPr kumimoji="0" lang="en-US" sz="12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Nova Cond" panose="020B0506020202020204" pitchFamily="34" charset="0"/>
                <a:sym typeface="Calibri"/>
              </a:rPr>
              <a:t>Gynaecologists</a:t>
            </a: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 Nova Cond" panose="020B0506020202020204" pitchFamily="34" charset="0"/>
              <a:sym typeface="Calibri"/>
            </a:endParaRPr>
          </a:p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dirty="0">
                <a:solidFill>
                  <a:srgbClr val="000000"/>
                </a:solidFill>
                <a:latin typeface="Arial Nova Cond" panose="020B0506020202020204" pitchFamily="34" charset="0"/>
                <a:sym typeface="Calibri"/>
              </a:rPr>
              <a:t>Scientific Activities &amp; Research Committee </a:t>
            </a: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 Nova Cond" panose="020B050602020202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799328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04730-1A65-8FDF-B2ED-015D1060F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Initial Management </a:t>
            </a:r>
          </a:p>
        </p:txBody>
      </p:sp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FFDB5280-381C-231D-99D7-75D8019703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84627417"/>
              </p:ext>
            </p:extLst>
          </p:nvPr>
        </p:nvGraphicFramePr>
        <p:xfrm>
          <a:off x="219457" y="1588122"/>
          <a:ext cx="11624200" cy="4391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Wave 2">
            <a:extLst>
              <a:ext uri="{FF2B5EF4-FFF2-40B4-BE49-F238E27FC236}">
                <a16:creationId xmlns:a16="http://schemas.microsoft.com/office/drawing/2014/main" id="{F0E9CA72-F011-6583-01EC-F8FBEE2651CA}"/>
              </a:ext>
            </a:extLst>
          </p:cNvPr>
          <p:cNvSpPr/>
          <p:nvPr/>
        </p:nvSpPr>
        <p:spPr>
          <a:xfrm>
            <a:off x="0" y="6251522"/>
            <a:ext cx="12192000" cy="1003664"/>
          </a:xfrm>
          <a:prstGeom prst="wave">
            <a:avLst>
              <a:gd name="adj1" fmla="val 20000"/>
              <a:gd name="adj2" fmla="val 0"/>
            </a:avLst>
          </a:prstGeom>
          <a:gradFill>
            <a:gsLst>
              <a:gs pos="27000">
                <a:srgbClr val="FF99CC"/>
              </a:gs>
              <a:gs pos="58000">
                <a:schemeClr val="accent1">
                  <a:lumMod val="45000"/>
                  <a:lumOff val="55000"/>
                </a:schemeClr>
              </a:gs>
              <a:gs pos="58000">
                <a:schemeClr val="accent1">
                  <a:lumMod val="45000"/>
                  <a:lumOff val="55000"/>
                </a:schemeClr>
              </a:gs>
              <a:gs pos="100000">
                <a:srgbClr val="003366"/>
              </a:gs>
            </a:gsLst>
            <a:lin ang="5400000" scaled="1"/>
          </a:gra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1E094B-EA9C-06E3-83B3-FBFAA564E72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6838" y="199162"/>
            <a:ext cx="627805" cy="6172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24FFFB4-3096-6F9B-5AF6-C95F1981D36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25" y="6391183"/>
            <a:ext cx="2212857" cy="2749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E90541D-F017-7BEB-6D4B-62FE9EB0A59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6" y="5836893"/>
            <a:ext cx="740664" cy="82925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EAC341F-2672-8D9C-5F37-8A20AA826C75}"/>
              </a:ext>
            </a:extLst>
          </p:cNvPr>
          <p:cNvSpPr txBox="1"/>
          <p:nvPr/>
        </p:nvSpPr>
        <p:spPr>
          <a:xfrm>
            <a:off x="8101825" y="276963"/>
            <a:ext cx="3252876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Nova Cond" panose="020B0506020202020204" pitchFamily="34" charset="0"/>
                <a:sym typeface="Calibri"/>
              </a:rPr>
              <a:t>Sri Lanka College of Obstetricians &amp; </a:t>
            </a:r>
            <a:r>
              <a:rPr kumimoji="0" lang="en-US" sz="12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Nova Cond" panose="020B0506020202020204" pitchFamily="34" charset="0"/>
                <a:sym typeface="Calibri"/>
              </a:rPr>
              <a:t>Gynaecologists</a:t>
            </a: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 Nova Cond" panose="020B0506020202020204" pitchFamily="34" charset="0"/>
              <a:sym typeface="Calibri"/>
            </a:endParaRPr>
          </a:p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dirty="0">
                <a:solidFill>
                  <a:srgbClr val="000000"/>
                </a:solidFill>
                <a:latin typeface="Arial Nova Cond" panose="020B0506020202020204" pitchFamily="34" charset="0"/>
                <a:sym typeface="Calibri"/>
              </a:rPr>
              <a:t>Scientific Activities &amp; Research Committee </a:t>
            </a: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 Nova Cond" panose="020B050602020202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884868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diagram of a post-operation&#10;&#10;Description automatically generated">
            <a:extLst>
              <a:ext uri="{FF2B5EF4-FFF2-40B4-BE49-F238E27FC236}">
                <a16:creationId xmlns:a16="http://schemas.microsoft.com/office/drawing/2014/main" id="{B4758067-337C-3270-A581-DF11F99F1E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536" b="-1"/>
          <a:stretch/>
        </p:blipFill>
        <p:spPr>
          <a:xfrm rot="5400000">
            <a:off x="3124200" y="-533400"/>
            <a:ext cx="5943600" cy="7924801"/>
          </a:xfrm>
          <a:prstGeom prst="rect">
            <a:avLst/>
          </a:prstGeom>
        </p:spPr>
      </p:pic>
      <p:sp>
        <p:nvSpPr>
          <p:cNvPr id="2" name="Wave 1">
            <a:extLst>
              <a:ext uri="{FF2B5EF4-FFF2-40B4-BE49-F238E27FC236}">
                <a16:creationId xmlns:a16="http://schemas.microsoft.com/office/drawing/2014/main" id="{5D488997-9333-BE00-8B66-E5E9AF65EB49}"/>
              </a:ext>
            </a:extLst>
          </p:cNvPr>
          <p:cNvSpPr/>
          <p:nvPr/>
        </p:nvSpPr>
        <p:spPr>
          <a:xfrm>
            <a:off x="0" y="6251522"/>
            <a:ext cx="12192000" cy="1003664"/>
          </a:xfrm>
          <a:prstGeom prst="wave">
            <a:avLst>
              <a:gd name="adj1" fmla="val 20000"/>
              <a:gd name="adj2" fmla="val 0"/>
            </a:avLst>
          </a:prstGeom>
          <a:gradFill>
            <a:gsLst>
              <a:gs pos="27000">
                <a:srgbClr val="FF99CC"/>
              </a:gs>
              <a:gs pos="58000">
                <a:schemeClr val="accent1">
                  <a:lumMod val="45000"/>
                  <a:lumOff val="55000"/>
                </a:schemeClr>
              </a:gs>
              <a:gs pos="58000">
                <a:schemeClr val="accent1">
                  <a:lumMod val="45000"/>
                  <a:lumOff val="55000"/>
                </a:schemeClr>
              </a:gs>
              <a:gs pos="100000">
                <a:srgbClr val="003366"/>
              </a:gs>
            </a:gsLst>
            <a:lin ang="5400000" scaled="1"/>
          </a:gra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46B68E-C267-EFBF-39C1-70E5C7D745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6838" y="199162"/>
            <a:ext cx="627805" cy="6172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1EBA367-6E2D-10F7-24D0-D121B3E276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25" y="6391183"/>
            <a:ext cx="2212857" cy="2749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042825A-1E1C-F91E-C97E-6E8129BC0C8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6" y="5836893"/>
            <a:ext cx="740664" cy="82925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B81D196-490B-DA4C-DD3C-82F763F59094}"/>
              </a:ext>
            </a:extLst>
          </p:cNvPr>
          <p:cNvSpPr txBox="1"/>
          <p:nvPr/>
        </p:nvSpPr>
        <p:spPr>
          <a:xfrm>
            <a:off x="8101825" y="276963"/>
            <a:ext cx="3252876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Nova Cond" panose="020B0506020202020204" pitchFamily="34" charset="0"/>
                <a:sym typeface="Calibri"/>
              </a:rPr>
              <a:t>Sri Lanka College of Obstetricians &amp; </a:t>
            </a:r>
            <a:r>
              <a:rPr kumimoji="0" lang="en-US" sz="12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Nova Cond" panose="020B0506020202020204" pitchFamily="34" charset="0"/>
                <a:sym typeface="Calibri"/>
              </a:rPr>
              <a:t>Gynaecologists</a:t>
            </a: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 Nova Cond" panose="020B0506020202020204" pitchFamily="34" charset="0"/>
              <a:sym typeface="Calibri"/>
            </a:endParaRPr>
          </a:p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dirty="0">
                <a:solidFill>
                  <a:srgbClr val="000000"/>
                </a:solidFill>
                <a:latin typeface="Arial Nova Cond" panose="020B0506020202020204" pitchFamily="34" charset="0"/>
                <a:sym typeface="Calibri"/>
              </a:rPr>
              <a:t>Scientific Activities &amp; Research Committee </a:t>
            </a: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 Nova Cond" panose="020B050602020202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598751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249836"/>
            <a:ext cx="8596668" cy="90440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Management </a:t>
            </a:r>
            <a:r>
              <a:rPr lang="en-US" sz="4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</a:t>
            </a:r>
            <a:r>
              <a:rPr lang="en-US" sz="4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AU" sz="44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2150" y="4186076"/>
            <a:ext cx="3162924" cy="2529772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768061" y="1662066"/>
            <a:ext cx="5229067" cy="102701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200" indent="-457200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en-A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Uterine Massage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263083" y="5286070"/>
            <a:ext cx="5229067" cy="922188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200" indent="-457200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en-A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Bimanual Compression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431" y="1679555"/>
            <a:ext cx="6372225" cy="2676525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2" name="Wave 1">
            <a:extLst>
              <a:ext uri="{FF2B5EF4-FFF2-40B4-BE49-F238E27FC236}">
                <a16:creationId xmlns:a16="http://schemas.microsoft.com/office/drawing/2014/main" id="{95494084-D4DE-FE4F-FC14-DEB8B4EBF79E}"/>
              </a:ext>
            </a:extLst>
          </p:cNvPr>
          <p:cNvSpPr/>
          <p:nvPr/>
        </p:nvSpPr>
        <p:spPr>
          <a:xfrm>
            <a:off x="0" y="6251522"/>
            <a:ext cx="12192000" cy="1003664"/>
          </a:xfrm>
          <a:prstGeom prst="wave">
            <a:avLst>
              <a:gd name="adj1" fmla="val 20000"/>
              <a:gd name="adj2" fmla="val 0"/>
            </a:avLst>
          </a:prstGeom>
          <a:gradFill>
            <a:gsLst>
              <a:gs pos="27000">
                <a:srgbClr val="FF99CC"/>
              </a:gs>
              <a:gs pos="58000">
                <a:schemeClr val="accent1">
                  <a:lumMod val="45000"/>
                  <a:lumOff val="55000"/>
                </a:schemeClr>
              </a:gs>
              <a:gs pos="58000">
                <a:schemeClr val="accent1">
                  <a:lumMod val="45000"/>
                  <a:lumOff val="55000"/>
                </a:schemeClr>
              </a:gs>
              <a:gs pos="100000">
                <a:srgbClr val="003366"/>
              </a:gs>
            </a:gsLst>
            <a:lin ang="5400000" scaled="1"/>
          </a:gra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A29F7C-5783-C17B-60AC-19660B4D06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6838" y="199162"/>
            <a:ext cx="627805" cy="6172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0E84220-67AA-4B1D-16AA-BCB9A8FD4E5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25" y="6391183"/>
            <a:ext cx="2212857" cy="2749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6DE711A-8C60-AB31-4D35-1D2A5264DFB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6" y="5836893"/>
            <a:ext cx="740664" cy="82925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C332C84-FC87-2811-A496-E0B550E3F428}"/>
              </a:ext>
            </a:extLst>
          </p:cNvPr>
          <p:cNvSpPr txBox="1"/>
          <p:nvPr/>
        </p:nvSpPr>
        <p:spPr>
          <a:xfrm>
            <a:off x="8101825" y="276963"/>
            <a:ext cx="3252876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Nova Cond" panose="020B0506020202020204" pitchFamily="34" charset="0"/>
                <a:sym typeface="Calibri"/>
              </a:rPr>
              <a:t>Sri Lanka College of Obstetricians &amp; </a:t>
            </a:r>
            <a:r>
              <a:rPr kumimoji="0" lang="en-US" sz="12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Nova Cond" panose="020B0506020202020204" pitchFamily="34" charset="0"/>
                <a:sym typeface="Calibri"/>
              </a:rPr>
              <a:t>Gynaecologists</a:t>
            </a: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 Nova Cond" panose="020B0506020202020204" pitchFamily="34" charset="0"/>
              <a:sym typeface="Calibri"/>
            </a:endParaRPr>
          </a:p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dirty="0">
                <a:solidFill>
                  <a:srgbClr val="000000"/>
                </a:solidFill>
                <a:latin typeface="Arial Nova Cond" panose="020B0506020202020204" pitchFamily="34" charset="0"/>
                <a:sym typeface="Calibri"/>
              </a:rPr>
              <a:t>Scientific Activities &amp; Research Committee </a:t>
            </a: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 Nova Cond" panose="020B050602020202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40081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FB8B07-B4B5-0194-2EBD-F8F7078D8B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diagram of a patient's life cycle&#10;&#10;AI-generated content may be incorrect.">
            <a:extLst>
              <a:ext uri="{FF2B5EF4-FFF2-40B4-BE49-F238E27FC236}">
                <a16:creationId xmlns:a16="http://schemas.microsoft.com/office/drawing/2014/main" id="{AD9B5D3F-EE04-65C5-0077-EB3626CB10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021" y="-2011"/>
            <a:ext cx="9829964" cy="6860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3412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249836"/>
            <a:ext cx="8596668" cy="90440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Sequential Medical </a:t>
            </a:r>
            <a:r>
              <a:rPr lang="en-US" sz="4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Mx</a:t>
            </a:r>
            <a:endParaRPr lang="en-AU" sz="44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500" y="1187966"/>
            <a:ext cx="8596668" cy="90440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A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Oxytocin 10 units IV bolus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9988" y="2098619"/>
            <a:ext cx="10200643" cy="904407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A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Oxytocin 20 units in 1000 ml N/S over 4 hours (5 u/hr)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3072975"/>
            <a:ext cx="8596668" cy="90440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A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Ergometrine 0.5 mg IV or IM (</a:t>
            </a:r>
            <a:r>
              <a:rPr lang="en-A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Ask for C/I</a:t>
            </a:r>
            <a:r>
              <a:rPr lang="en-A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500" y="4004861"/>
            <a:ext cx="8596668" cy="90440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AU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Rpt</a:t>
            </a:r>
            <a:r>
              <a:rPr lang="en-A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Ergometrine</a:t>
            </a:r>
            <a:r>
              <a:rPr lang="en-A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0.5 mg IV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" y="5032921"/>
            <a:ext cx="8596668" cy="90440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A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Misoprostol 800 mcg PR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4991" y="5943545"/>
            <a:ext cx="11916453" cy="904407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b="1" dirty="0" err="1">
                <a:solidFill>
                  <a:schemeClr val="tx1"/>
                </a:solidFill>
              </a:rPr>
              <a:t>Carboprost</a:t>
            </a:r>
            <a:r>
              <a:rPr lang="en-GB" b="1" dirty="0">
                <a:solidFill>
                  <a:schemeClr val="tx1"/>
                </a:solidFill>
              </a:rPr>
              <a:t> 0.25mg </a:t>
            </a:r>
            <a:r>
              <a:rPr lang="en-GB" b="1" dirty="0" err="1">
                <a:solidFill>
                  <a:schemeClr val="tx1"/>
                </a:solidFill>
              </a:rPr>
              <a:t>intramyometrial</a:t>
            </a:r>
            <a:r>
              <a:rPr lang="en-GB" b="1" dirty="0">
                <a:solidFill>
                  <a:schemeClr val="tx1"/>
                </a:solidFill>
              </a:rPr>
              <a:t>/ Intramuscular. Repeated every 15mins, Up to max of 8 doses</a:t>
            </a:r>
          </a:p>
          <a:p>
            <a:endParaRPr lang="en-A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hevron 10"/>
          <p:cNvSpPr/>
          <p:nvPr/>
        </p:nvSpPr>
        <p:spPr>
          <a:xfrm rot="5400000">
            <a:off x="2373168" y="1803501"/>
            <a:ext cx="517081" cy="312921"/>
          </a:xfrm>
          <a:prstGeom prst="chevr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12" name="Chevron 11"/>
          <p:cNvSpPr/>
          <p:nvPr/>
        </p:nvSpPr>
        <p:spPr>
          <a:xfrm rot="5400000">
            <a:off x="2390658" y="2735387"/>
            <a:ext cx="517081" cy="312921"/>
          </a:xfrm>
          <a:prstGeom prst="chevr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 rot="5400000">
            <a:off x="2408148" y="3667268"/>
            <a:ext cx="517081" cy="312921"/>
          </a:xfrm>
          <a:prstGeom prst="chevr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 rot="5400000">
            <a:off x="2410648" y="4674104"/>
            <a:ext cx="517081" cy="312921"/>
          </a:xfrm>
          <a:prstGeom prst="chevr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15" name="Chevron 14"/>
          <p:cNvSpPr/>
          <p:nvPr/>
        </p:nvSpPr>
        <p:spPr>
          <a:xfrm rot="5400000">
            <a:off x="2428138" y="5620974"/>
            <a:ext cx="517081" cy="312921"/>
          </a:xfrm>
          <a:prstGeom prst="chevr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8316203" y="3061621"/>
            <a:ext cx="3282846" cy="2690593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170000"/>
              </a:lnSpc>
            </a:pPr>
            <a:r>
              <a:rPr lang="en-A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 each step 5 to 10 </a:t>
            </a:r>
            <a:r>
              <a:rPr lang="en-AU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min.s</a:t>
            </a:r>
            <a:r>
              <a:rPr lang="en-A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given depending on the situation; </a:t>
            </a:r>
          </a:p>
          <a:p>
            <a:pPr>
              <a:lnSpc>
                <a:spcPct val="170000"/>
              </a:lnSpc>
            </a:pPr>
            <a:r>
              <a:rPr lang="en-A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Reassessed and moved to the next step</a:t>
            </a:r>
          </a:p>
        </p:txBody>
      </p:sp>
    </p:spTree>
    <p:extLst>
      <p:ext uri="{BB962C8B-B14F-4D97-AF65-F5344CB8AC3E}">
        <p14:creationId xmlns:p14="http://schemas.microsoft.com/office/powerpoint/2010/main" val="3868854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152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/>
            <a:r>
              <a:rPr lang="en-US" spc="-35" dirty="0">
                <a:solidFill>
                  <a:srgbClr val="FFFFFF"/>
                </a:solidFill>
              </a:rPr>
              <a:t>Post</a:t>
            </a:r>
            <a:r>
              <a:rPr lang="en-US" spc="-45" dirty="0">
                <a:solidFill>
                  <a:srgbClr val="FFFFFF"/>
                </a:solidFill>
              </a:rPr>
              <a:t> </a:t>
            </a:r>
            <a:r>
              <a:rPr lang="en-US" spc="-20" dirty="0">
                <a:solidFill>
                  <a:srgbClr val="FFFFFF"/>
                </a:solidFill>
              </a:rPr>
              <a:t>Partum</a:t>
            </a:r>
            <a:r>
              <a:rPr lang="en-US" spc="-5" dirty="0">
                <a:solidFill>
                  <a:srgbClr val="FFFFFF"/>
                </a:solidFill>
              </a:rPr>
              <a:t> Hemorrhage</a:t>
            </a:r>
          </a:p>
        </p:txBody>
      </p:sp>
      <p:graphicFrame>
        <p:nvGraphicFramePr>
          <p:cNvPr id="11" name="object 9">
            <a:extLst>
              <a:ext uri="{FF2B5EF4-FFF2-40B4-BE49-F238E27FC236}">
                <a16:creationId xmlns:a16="http://schemas.microsoft.com/office/drawing/2014/main" id="{227B2667-1760-2080-1589-0404B65F4E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8164769"/>
              </p:ext>
            </p:extLst>
          </p:nvPr>
        </p:nvGraphicFramePr>
        <p:xfrm>
          <a:off x="1179576" y="738626"/>
          <a:ext cx="8859774" cy="5438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Wave 1">
            <a:extLst>
              <a:ext uri="{FF2B5EF4-FFF2-40B4-BE49-F238E27FC236}">
                <a16:creationId xmlns:a16="http://schemas.microsoft.com/office/drawing/2014/main" id="{7F9F0FC9-2A3A-63F8-5C9C-C9423D7F53ED}"/>
              </a:ext>
            </a:extLst>
          </p:cNvPr>
          <p:cNvSpPr/>
          <p:nvPr/>
        </p:nvSpPr>
        <p:spPr>
          <a:xfrm>
            <a:off x="0" y="6251522"/>
            <a:ext cx="12192000" cy="1003664"/>
          </a:xfrm>
          <a:prstGeom prst="wave">
            <a:avLst>
              <a:gd name="adj1" fmla="val 20000"/>
              <a:gd name="adj2" fmla="val 0"/>
            </a:avLst>
          </a:prstGeom>
          <a:gradFill>
            <a:gsLst>
              <a:gs pos="27000">
                <a:srgbClr val="FF99CC"/>
              </a:gs>
              <a:gs pos="58000">
                <a:schemeClr val="accent1">
                  <a:lumMod val="45000"/>
                  <a:lumOff val="55000"/>
                </a:schemeClr>
              </a:gs>
              <a:gs pos="58000">
                <a:schemeClr val="accent1">
                  <a:lumMod val="45000"/>
                  <a:lumOff val="55000"/>
                </a:schemeClr>
              </a:gs>
              <a:gs pos="100000">
                <a:srgbClr val="003366"/>
              </a:gs>
            </a:gsLst>
            <a:lin ang="5400000" scaled="1"/>
          </a:gra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0A462D-52F7-5287-08CB-7755BA6C128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6838" y="199162"/>
            <a:ext cx="627805" cy="6172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C62FEC2-315C-541C-B612-B47EAC218E5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25" y="6391183"/>
            <a:ext cx="2212857" cy="2749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B3DA679-08EF-A986-59C4-0A41D534A0F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6" y="5836893"/>
            <a:ext cx="740664" cy="82925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9F1ECA5-1BB4-C1DE-64F7-B44F913F5D03}"/>
              </a:ext>
            </a:extLst>
          </p:cNvPr>
          <p:cNvSpPr txBox="1"/>
          <p:nvPr/>
        </p:nvSpPr>
        <p:spPr>
          <a:xfrm>
            <a:off x="8101825" y="276963"/>
            <a:ext cx="3252876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Nova Cond" panose="020B0506020202020204" pitchFamily="34" charset="0"/>
                <a:sym typeface="Calibri"/>
              </a:rPr>
              <a:t>Sri Lanka College of Obstetricians &amp; </a:t>
            </a:r>
            <a:r>
              <a:rPr kumimoji="0" lang="en-US" sz="12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Nova Cond" panose="020B0506020202020204" pitchFamily="34" charset="0"/>
                <a:sym typeface="Calibri"/>
              </a:rPr>
              <a:t>Gynaecologists</a:t>
            </a: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 Nova Cond" panose="020B0506020202020204" pitchFamily="34" charset="0"/>
              <a:sym typeface="Calibri"/>
            </a:endParaRPr>
          </a:p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dirty="0">
                <a:solidFill>
                  <a:srgbClr val="000000"/>
                </a:solidFill>
                <a:latin typeface="Arial Nova Cond" panose="020B0506020202020204" pitchFamily="34" charset="0"/>
                <a:sym typeface="Calibri"/>
              </a:rPr>
              <a:t>Scientific Activities &amp; Research Committee </a:t>
            </a: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 Nova Cond" panose="020B0506020202020204" pitchFamily="34" charset="0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615738" y="1263807"/>
            <a:ext cx="6960524" cy="5985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defTabSz="914400">
              <a:lnSpc>
                <a:spcPct val="90000"/>
              </a:lnSpc>
              <a:spcBef>
                <a:spcPts val="1000"/>
              </a:spcBef>
            </a:pPr>
            <a:r>
              <a:rPr lang="en-US" sz="2000" b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Tamponade; Bakri Catheter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5029" y="2139484"/>
            <a:ext cx="2837213" cy="40965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0302" y="2187125"/>
            <a:ext cx="5596128" cy="4001230"/>
          </a:xfrm>
          <a:prstGeom prst="rect">
            <a:avLst/>
          </a:prstGeom>
        </p:spPr>
      </p:pic>
      <p:sp>
        <p:nvSpPr>
          <p:cNvPr id="5" name="Wave 4">
            <a:extLst>
              <a:ext uri="{FF2B5EF4-FFF2-40B4-BE49-F238E27FC236}">
                <a16:creationId xmlns:a16="http://schemas.microsoft.com/office/drawing/2014/main" id="{69476071-9317-D6FC-13E9-E1E8347DAAD4}"/>
              </a:ext>
            </a:extLst>
          </p:cNvPr>
          <p:cNvSpPr/>
          <p:nvPr/>
        </p:nvSpPr>
        <p:spPr>
          <a:xfrm>
            <a:off x="0" y="6251522"/>
            <a:ext cx="12192000" cy="1003664"/>
          </a:xfrm>
          <a:prstGeom prst="wave">
            <a:avLst>
              <a:gd name="adj1" fmla="val 20000"/>
              <a:gd name="adj2" fmla="val 0"/>
            </a:avLst>
          </a:prstGeom>
          <a:gradFill>
            <a:gsLst>
              <a:gs pos="27000">
                <a:srgbClr val="FF99CC"/>
              </a:gs>
              <a:gs pos="58000">
                <a:schemeClr val="accent1">
                  <a:lumMod val="45000"/>
                  <a:lumOff val="55000"/>
                </a:schemeClr>
              </a:gs>
              <a:gs pos="58000">
                <a:schemeClr val="accent1">
                  <a:lumMod val="45000"/>
                  <a:lumOff val="55000"/>
                </a:schemeClr>
              </a:gs>
              <a:gs pos="100000">
                <a:srgbClr val="003366"/>
              </a:gs>
            </a:gsLst>
            <a:lin ang="5400000" scaled="1"/>
          </a:gra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FC7B65-7104-1EDC-F1C2-CC925046F7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6838" y="199162"/>
            <a:ext cx="627805" cy="6172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9920E3B-56AD-C8A2-72E5-80D813AE5F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25" y="6391183"/>
            <a:ext cx="2212857" cy="2749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9DC3103-CCE6-2772-94EA-2E940455F5F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6" y="5836893"/>
            <a:ext cx="740664" cy="82925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87C19DE-7EB6-6DE7-724E-790A89CC0078}"/>
              </a:ext>
            </a:extLst>
          </p:cNvPr>
          <p:cNvSpPr txBox="1"/>
          <p:nvPr/>
        </p:nvSpPr>
        <p:spPr>
          <a:xfrm>
            <a:off x="8101825" y="276963"/>
            <a:ext cx="3252876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Nova Cond" panose="020B0506020202020204" pitchFamily="34" charset="0"/>
                <a:sym typeface="Calibri"/>
              </a:rPr>
              <a:t>Sri Lanka College of Obstetricians &amp; </a:t>
            </a:r>
            <a:r>
              <a:rPr kumimoji="0" lang="en-US" sz="12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Nova Cond" panose="020B0506020202020204" pitchFamily="34" charset="0"/>
                <a:sym typeface="Calibri"/>
              </a:rPr>
              <a:t>Gynaecologists</a:t>
            </a: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 Nova Cond" panose="020B0506020202020204" pitchFamily="34" charset="0"/>
              <a:sym typeface="Calibri"/>
            </a:endParaRPr>
          </a:p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dirty="0">
                <a:solidFill>
                  <a:srgbClr val="000000"/>
                </a:solidFill>
                <a:latin typeface="Arial Nova Cond" panose="020B0506020202020204" pitchFamily="34" charset="0"/>
                <a:sym typeface="Calibri"/>
              </a:rPr>
              <a:t>Scientific Activities &amp; Research Committee </a:t>
            </a: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 Nova Cond" panose="020B0506020202020204" pitchFamily="34" charset="0"/>
              <a:sym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180144E-9454-F5A5-8E6E-02BF91D4C67D}"/>
              </a:ext>
            </a:extLst>
          </p:cNvPr>
          <p:cNvSpPr txBox="1"/>
          <p:nvPr/>
        </p:nvSpPr>
        <p:spPr>
          <a:xfrm>
            <a:off x="3819832" y="816429"/>
            <a:ext cx="46014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Balloon Tamponade</a:t>
            </a:r>
          </a:p>
        </p:txBody>
      </p:sp>
    </p:spTree>
    <p:extLst>
      <p:ext uri="{BB962C8B-B14F-4D97-AF65-F5344CB8AC3E}">
        <p14:creationId xmlns:p14="http://schemas.microsoft.com/office/powerpoint/2010/main" val="2376517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2615738" y="1263807"/>
            <a:ext cx="6960524" cy="5985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defTabSz="914400">
              <a:lnSpc>
                <a:spcPct val="90000"/>
              </a:lnSpc>
              <a:spcBef>
                <a:spcPts val="1000"/>
              </a:spcBef>
            </a:pPr>
            <a:r>
              <a:rPr lang="en-US" sz="2000" b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Tamponade; Condom Catheter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640" y="2139484"/>
            <a:ext cx="4959992" cy="4096512"/>
          </a:xfrm>
          <a:prstGeom prst="rect">
            <a:avLst/>
          </a:prstGeom>
        </p:spPr>
      </p:pic>
      <p:pic>
        <p:nvPicPr>
          <p:cNvPr id="3" name="Picture 2" descr="A collage of hands holding a tube&#10;&#10;Description automatically generated">
            <a:extLst>
              <a:ext uri="{FF2B5EF4-FFF2-40B4-BE49-F238E27FC236}">
                <a16:creationId xmlns:a16="http://schemas.microsoft.com/office/drawing/2014/main" id="{4995FF99-A3A6-7B90-81C0-7A8FF7A48C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2" y="2718756"/>
            <a:ext cx="5596128" cy="2937967"/>
          </a:xfrm>
          <a:prstGeom prst="rect">
            <a:avLst/>
          </a:prstGeom>
        </p:spPr>
      </p:pic>
      <p:sp>
        <p:nvSpPr>
          <p:cNvPr id="2" name="Wave 1">
            <a:extLst>
              <a:ext uri="{FF2B5EF4-FFF2-40B4-BE49-F238E27FC236}">
                <a16:creationId xmlns:a16="http://schemas.microsoft.com/office/drawing/2014/main" id="{C21A1EFD-717D-2613-83E2-BA29941DA7A6}"/>
              </a:ext>
            </a:extLst>
          </p:cNvPr>
          <p:cNvSpPr/>
          <p:nvPr/>
        </p:nvSpPr>
        <p:spPr>
          <a:xfrm>
            <a:off x="0" y="6251522"/>
            <a:ext cx="12192000" cy="1003664"/>
          </a:xfrm>
          <a:prstGeom prst="wave">
            <a:avLst>
              <a:gd name="adj1" fmla="val 20000"/>
              <a:gd name="adj2" fmla="val 0"/>
            </a:avLst>
          </a:prstGeom>
          <a:gradFill>
            <a:gsLst>
              <a:gs pos="27000">
                <a:srgbClr val="FF99CC"/>
              </a:gs>
              <a:gs pos="58000">
                <a:schemeClr val="accent1">
                  <a:lumMod val="45000"/>
                  <a:lumOff val="55000"/>
                </a:schemeClr>
              </a:gs>
              <a:gs pos="58000">
                <a:schemeClr val="accent1">
                  <a:lumMod val="45000"/>
                  <a:lumOff val="55000"/>
                </a:schemeClr>
              </a:gs>
              <a:gs pos="100000">
                <a:srgbClr val="003366"/>
              </a:gs>
            </a:gsLst>
            <a:lin ang="5400000" scaled="1"/>
          </a:gra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91A1B3-62D9-5902-E6A6-2C5F77D7C48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6838" y="199162"/>
            <a:ext cx="627805" cy="6172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4CC089B-E822-7FEF-D948-02BFBE0FBF1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25" y="6391183"/>
            <a:ext cx="2212857" cy="2749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6292F9-9B08-84F5-81A8-0503D58DD80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6" y="5836893"/>
            <a:ext cx="740664" cy="82925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87D6605-C54D-230D-DCAA-33ECD5AC264C}"/>
              </a:ext>
            </a:extLst>
          </p:cNvPr>
          <p:cNvSpPr txBox="1"/>
          <p:nvPr/>
        </p:nvSpPr>
        <p:spPr>
          <a:xfrm>
            <a:off x="8101825" y="276963"/>
            <a:ext cx="3252876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Nova Cond" panose="020B0506020202020204" pitchFamily="34" charset="0"/>
                <a:sym typeface="Calibri"/>
              </a:rPr>
              <a:t>Sri Lanka College of Obstetricians &amp; </a:t>
            </a:r>
            <a:r>
              <a:rPr kumimoji="0" lang="en-US" sz="12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Nova Cond" panose="020B0506020202020204" pitchFamily="34" charset="0"/>
                <a:sym typeface="Calibri"/>
              </a:rPr>
              <a:t>Gynaecologists</a:t>
            </a: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 Nova Cond" panose="020B0506020202020204" pitchFamily="34" charset="0"/>
              <a:sym typeface="Calibri"/>
            </a:endParaRPr>
          </a:p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dirty="0">
                <a:solidFill>
                  <a:srgbClr val="000000"/>
                </a:solidFill>
                <a:latin typeface="Arial Nova Cond" panose="020B0506020202020204" pitchFamily="34" charset="0"/>
                <a:sym typeface="Calibri"/>
              </a:rPr>
              <a:t>Scientific Activities &amp; Research Committee </a:t>
            </a: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 Nova Cond" panose="020B0506020202020204" pitchFamily="34" charset="0"/>
              <a:sym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363A9D-7177-98CB-7D7A-5C5042B72FB6}"/>
              </a:ext>
            </a:extLst>
          </p:cNvPr>
          <p:cNvSpPr txBox="1"/>
          <p:nvPr/>
        </p:nvSpPr>
        <p:spPr>
          <a:xfrm>
            <a:off x="3795251" y="992924"/>
            <a:ext cx="46014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Balloon Tamponade</a:t>
            </a:r>
          </a:p>
        </p:txBody>
      </p:sp>
    </p:spTree>
    <p:extLst>
      <p:ext uri="{BB962C8B-B14F-4D97-AF65-F5344CB8AC3E}">
        <p14:creationId xmlns:p14="http://schemas.microsoft.com/office/powerpoint/2010/main" val="1721742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364700" y="687480"/>
            <a:ext cx="5605629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/>
            <a:r>
              <a:rPr lang="en-US" sz="3850" spc="-45" dirty="0"/>
              <a:t>Post</a:t>
            </a:r>
            <a:r>
              <a:rPr lang="en-US" sz="3850" spc="-35" dirty="0"/>
              <a:t> </a:t>
            </a:r>
            <a:r>
              <a:rPr lang="en-US" sz="3850" spc="-20" dirty="0"/>
              <a:t>Partum</a:t>
            </a:r>
            <a:r>
              <a:rPr lang="en-US" sz="3850" spc="-35" dirty="0"/>
              <a:t> </a:t>
            </a:r>
            <a:r>
              <a:rPr lang="en-US" sz="3850" spc="-5" dirty="0"/>
              <a:t>Hemorrhage</a:t>
            </a:r>
            <a:endParaRPr lang="en-US" sz="3850" dirty="0"/>
          </a:p>
        </p:txBody>
      </p:sp>
      <p:pic>
        <p:nvPicPr>
          <p:cNvPr id="13" name="Graphic 12" descr="IV">
            <a:extLst>
              <a:ext uri="{FF2B5EF4-FFF2-40B4-BE49-F238E27FC236}">
                <a16:creationId xmlns:a16="http://schemas.microsoft.com/office/drawing/2014/main" id="{536EEC90-C582-8118-324D-63938AED9F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63491" y="3720719"/>
            <a:ext cx="1143455" cy="1143455"/>
          </a:xfrm>
          <a:prstGeom prst="rect">
            <a:avLst/>
          </a:prstGeom>
        </p:spPr>
      </p:pic>
      <p:graphicFrame>
        <p:nvGraphicFramePr>
          <p:cNvPr id="20" name="object 9">
            <a:extLst>
              <a:ext uri="{FF2B5EF4-FFF2-40B4-BE49-F238E27FC236}">
                <a16:creationId xmlns:a16="http://schemas.microsoft.com/office/drawing/2014/main" id="{8672EB72-AE95-C274-F637-7B6F29D755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89843465"/>
              </p:ext>
            </p:extLst>
          </p:nvPr>
        </p:nvGraphicFramePr>
        <p:xfrm>
          <a:off x="485776" y="2924786"/>
          <a:ext cx="8972550" cy="29485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Wave 1">
            <a:extLst>
              <a:ext uri="{FF2B5EF4-FFF2-40B4-BE49-F238E27FC236}">
                <a16:creationId xmlns:a16="http://schemas.microsoft.com/office/drawing/2014/main" id="{3ACD189A-9439-3668-768C-10DCC9DCD5F3}"/>
              </a:ext>
            </a:extLst>
          </p:cNvPr>
          <p:cNvSpPr/>
          <p:nvPr/>
        </p:nvSpPr>
        <p:spPr>
          <a:xfrm>
            <a:off x="0" y="6251522"/>
            <a:ext cx="12192000" cy="1003664"/>
          </a:xfrm>
          <a:prstGeom prst="wave">
            <a:avLst>
              <a:gd name="adj1" fmla="val 20000"/>
              <a:gd name="adj2" fmla="val 0"/>
            </a:avLst>
          </a:prstGeom>
          <a:gradFill>
            <a:gsLst>
              <a:gs pos="27000">
                <a:srgbClr val="FF99CC"/>
              </a:gs>
              <a:gs pos="58000">
                <a:schemeClr val="accent1">
                  <a:lumMod val="45000"/>
                  <a:lumOff val="55000"/>
                </a:schemeClr>
              </a:gs>
              <a:gs pos="58000">
                <a:schemeClr val="accent1">
                  <a:lumMod val="45000"/>
                  <a:lumOff val="55000"/>
                </a:schemeClr>
              </a:gs>
              <a:gs pos="100000">
                <a:srgbClr val="003366"/>
              </a:gs>
            </a:gsLst>
            <a:lin ang="5400000" scaled="1"/>
          </a:gra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9842ED-C8B9-966A-265B-6FE1062804D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6838" y="199162"/>
            <a:ext cx="627805" cy="6172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4AACC54-A686-0149-9C37-74DBF1BF5B2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25" y="6391183"/>
            <a:ext cx="2212857" cy="2749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8A58BF-7F73-9A31-000C-3B450B85E63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6" y="5836893"/>
            <a:ext cx="740664" cy="82925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65F9175-AFBA-143D-7637-C4783565F695}"/>
              </a:ext>
            </a:extLst>
          </p:cNvPr>
          <p:cNvSpPr txBox="1"/>
          <p:nvPr/>
        </p:nvSpPr>
        <p:spPr>
          <a:xfrm>
            <a:off x="8101825" y="276963"/>
            <a:ext cx="3252876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Nova Cond" panose="020B0506020202020204" pitchFamily="34" charset="0"/>
                <a:sym typeface="Calibri"/>
              </a:rPr>
              <a:t>Sri Lanka College of Obstetricians &amp; </a:t>
            </a:r>
            <a:r>
              <a:rPr kumimoji="0" lang="en-US" sz="12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Nova Cond" panose="020B0506020202020204" pitchFamily="34" charset="0"/>
                <a:sym typeface="Calibri"/>
              </a:rPr>
              <a:t>Gynaecologists</a:t>
            </a: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 Nova Cond" panose="020B0506020202020204" pitchFamily="34" charset="0"/>
              <a:sym typeface="Calibri"/>
            </a:endParaRPr>
          </a:p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dirty="0">
                <a:solidFill>
                  <a:srgbClr val="000000"/>
                </a:solidFill>
                <a:latin typeface="Arial Nova Cond" panose="020B0506020202020204" pitchFamily="34" charset="0"/>
                <a:sym typeface="Calibri"/>
              </a:rPr>
              <a:t>Scientific Activities &amp; Research Committee </a:t>
            </a: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 Nova Cond" panose="020B0506020202020204" pitchFamily="34" charset="0"/>
              <a:sym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09BF1F-6771-5ABC-100C-6AF9914411D6}"/>
              </a:ext>
            </a:extLst>
          </p:cNvPr>
          <p:cNvSpPr txBox="1"/>
          <p:nvPr/>
        </p:nvSpPr>
        <p:spPr>
          <a:xfrm>
            <a:off x="219456" y="1917004"/>
            <a:ext cx="11439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Ink Free" panose="03080402000500000000" pitchFamily="66" charset="0"/>
              </a:rPr>
              <a:t>Each year, about 14 million women experience PPH resulting in about 70,000 maternal deaths globally(WHO 2023)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757" y="1109273"/>
            <a:ext cx="8296275" cy="559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423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103121" y="310343"/>
            <a:ext cx="7985759" cy="8688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r>
              <a:rPr lang="en-US"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Surgical Mx Cont…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615738" y="1263807"/>
            <a:ext cx="6960524" cy="5985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defTabSz="914400">
              <a:lnSpc>
                <a:spcPct val="90000"/>
              </a:lnSpc>
              <a:spcBef>
                <a:spcPts val="1000"/>
              </a:spcBef>
            </a:pPr>
            <a:r>
              <a:rPr lang="en-US" sz="2000" b="1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Compression Structures;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149" y="2139484"/>
            <a:ext cx="8809702" cy="4096512"/>
          </a:xfrm>
          <a:prstGeom prst="rect">
            <a:avLst/>
          </a:prstGeom>
        </p:spPr>
      </p:pic>
      <p:sp>
        <p:nvSpPr>
          <p:cNvPr id="2" name="Wave 1">
            <a:extLst>
              <a:ext uri="{FF2B5EF4-FFF2-40B4-BE49-F238E27FC236}">
                <a16:creationId xmlns:a16="http://schemas.microsoft.com/office/drawing/2014/main" id="{390E2B4E-E2E9-8A81-827F-47402C25971C}"/>
              </a:ext>
            </a:extLst>
          </p:cNvPr>
          <p:cNvSpPr/>
          <p:nvPr/>
        </p:nvSpPr>
        <p:spPr>
          <a:xfrm>
            <a:off x="0" y="6251522"/>
            <a:ext cx="12192000" cy="1003664"/>
          </a:xfrm>
          <a:prstGeom prst="wave">
            <a:avLst>
              <a:gd name="adj1" fmla="val 20000"/>
              <a:gd name="adj2" fmla="val 0"/>
            </a:avLst>
          </a:prstGeom>
          <a:gradFill>
            <a:gsLst>
              <a:gs pos="27000">
                <a:srgbClr val="FF99CC"/>
              </a:gs>
              <a:gs pos="58000">
                <a:schemeClr val="accent1">
                  <a:lumMod val="45000"/>
                  <a:lumOff val="55000"/>
                </a:schemeClr>
              </a:gs>
              <a:gs pos="58000">
                <a:schemeClr val="accent1">
                  <a:lumMod val="45000"/>
                  <a:lumOff val="55000"/>
                </a:schemeClr>
              </a:gs>
              <a:gs pos="100000">
                <a:srgbClr val="003366"/>
              </a:gs>
            </a:gsLst>
            <a:lin ang="5400000" scaled="1"/>
          </a:gra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25C074-0752-B2CD-9F56-FC87F81ED2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6838" y="199162"/>
            <a:ext cx="627805" cy="6172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082A01D-1B87-BE3D-0148-20031A381E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25" y="6391183"/>
            <a:ext cx="2212857" cy="2749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C06AB06-8ED3-CAFA-388D-D596A2913A1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6" y="5836893"/>
            <a:ext cx="740664" cy="82925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BA017DA-34A5-82B1-1BBB-AA36F577900A}"/>
              </a:ext>
            </a:extLst>
          </p:cNvPr>
          <p:cNvSpPr txBox="1"/>
          <p:nvPr/>
        </p:nvSpPr>
        <p:spPr>
          <a:xfrm>
            <a:off x="8101825" y="276963"/>
            <a:ext cx="3252876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Nova Cond" panose="020B0506020202020204" pitchFamily="34" charset="0"/>
                <a:sym typeface="Calibri"/>
              </a:rPr>
              <a:t>Sri Lanka College of Obstetricians &amp; </a:t>
            </a:r>
            <a:r>
              <a:rPr kumimoji="0" lang="en-US" sz="12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Nova Cond" panose="020B0506020202020204" pitchFamily="34" charset="0"/>
                <a:sym typeface="Calibri"/>
              </a:rPr>
              <a:t>Gynaecologists</a:t>
            </a: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 Nova Cond" panose="020B0506020202020204" pitchFamily="34" charset="0"/>
              <a:sym typeface="Calibri"/>
            </a:endParaRPr>
          </a:p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dirty="0">
                <a:solidFill>
                  <a:srgbClr val="000000"/>
                </a:solidFill>
                <a:latin typeface="Arial Nova Cond" panose="020B0506020202020204" pitchFamily="34" charset="0"/>
                <a:sym typeface="Calibri"/>
              </a:rPr>
              <a:t>Scientific Activities &amp; Research Committee </a:t>
            </a: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 Nova Cond" panose="020B050602020202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39555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76EC3-7239-2A00-2B7D-EB79BB3E1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en-LK" sz="4000"/>
              <a:t>Post partum 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623CC9-F161-D5F9-AC46-09119A2C97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81943"/>
            <a:ext cx="10168128" cy="3695020"/>
          </a:xfrm>
        </p:spPr>
        <p:txBody>
          <a:bodyPr>
            <a:normAutofit/>
          </a:bodyPr>
          <a:lstStyle/>
          <a:p>
            <a:r>
              <a:rPr lang="en-GB" sz="2200" dirty="0">
                <a:effectLst/>
                <a:latin typeface="Helvetica" pitchFamily="2" charset="0"/>
              </a:rPr>
              <a:t>MEOWS chart monitoring</a:t>
            </a:r>
          </a:p>
          <a:p>
            <a:r>
              <a:rPr lang="en-GB" sz="2200" dirty="0">
                <a:effectLst/>
                <a:latin typeface="Helvetica" pitchFamily="2" charset="0"/>
              </a:rPr>
              <a:t>HDU / ICU setup</a:t>
            </a:r>
          </a:p>
          <a:p>
            <a:r>
              <a:rPr lang="en-GB" sz="2200" dirty="0">
                <a:effectLst/>
                <a:latin typeface="Helvetica" pitchFamily="2" charset="0"/>
              </a:rPr>
              <a:t>Be extra vigilant</a:t>
            </a:r>
          </a:p>
          <a:p>
            <a:r>
              <a:rPr lang="en-GB" sz="2200" dirty="0">
                <a:effectLst/>
                <a:latin typeface="Helvetica" pitchFamily="2" charset="0"/>
              </a:rPr>
              <a:t>Documentation</a:t>
            </a:r>
          </a:p>
          <a:p>
            <a:r>
              <a:rPr lang="en-GB" sz="2200" dirty="0">
                <a:effectLst/>
                <a:latin typeface="Helvetica" pitchFamily="2" charset="0"/>
              </a:rPr>
              <a:t>Debrief the team &amp; mother, relatives </a:t>
            </a:r>
          </a:p>
          <a:p>
            <a:r>
              <a:rPr lang="en-GB" sz="2200" dirty="0">
                <a:latin typeface="Helvetica" pitchFamily="2" charset="0"/>
              </a:rPr>
              <a:t>I</a:t>
            </a:r>
            <a:r>
              <a:rPr lang="en-GB" sz="2200" dirty="0">
                <a:effectLst/>
                <a:latin typeface="Helvetica" pitchFamily="2" charset="0"/>
              </a:rPr>
              <a:t>ncident reporting</a:t>
            </a:r>
          </a:p>
          <a:p>
            <a:endParaRPr lang="en-LK" sz="2200" dirty="0"/>
          </a:p>
        </p:txBody>
      </p:sp>
      <p:sp>
        <p:nvSpPr>
          <p:cNvPr id="4" name="Wave 3">
            <a:extLst>
              <a:ext uri="{FF2B5EF4-FFF2-40B4-BE49-F238E27FC236}">
                <a16:creationId xmlns:a16="http://schemas.microsoft.com/office/drawing/2014/main" id="{31AE6838-FD64-412D-11F4-5CF28C3AF9DE}"/>
              </a:ext>
            </a:extLst>
          </p:cNvPr>
          <p:cNvSpPr/>
          <p:nvPr/>
        </p:nvSpPr>
        <p:spPr>
          <a:xfrm>
            <a:off x="0" y="6251522"/>
            <a:ext cx="12192000" cy="1003664"/>
          </a:xfrm>
          <a:prstGeom prst="wave">
            <a:avLst>
              <a:gd name="adj1" fmla="val 20000"/>
              <a:gd name="adj2" fmla="val 0"/>
            </a:avLst>
          </a:prstGeom>
          <a:gradFill>
            <a:gsLst>
              <a:gs pos="27000">
                <a:srgbClr val="FF99CC"/>
              </a:gs>
              <a:gs pos="58000">
                <a:schemeClr val="accent1">
                  <a:lumMod val="45000"/>
                  <a:lumOff val="55000"/>
                </a:schemeClr>
              </a:gs>
              <a:gs pos="58000">
                <a:schemeClr val="accent1">
                  <a:lumMod val="45000"/>
                  <a:lumOff val="55000"/>
                </a:schemeClr>
              </a:gs>
              <a:gs pos="100000">
                <a:srgbClr val="003366"/>
              </a:gs>
            </a:gsLst>
            <a:lin ang="5400000" scaled="1"/>
          </a:gra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376FFB-2FFB-87D4-B1B0-6FDD30B6D1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6838" y="199162"/>
            <a:ext cx="627805" cy="6172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77CC606-8703-B91A-E913-E942DE381C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25" y="6391183"/>
            <a:ext cx="2212857" cy="2749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151F52E-824B-2CC8-9236-BE990FFFCB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6" y="5836893"/>
            <a:ext cx="740664" cy="82925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C168D35-0B94-895F-6D63-0AEAA825CDC4}"/>
              </a:ext>
            </a:extLst>
          </p:cNvPr>
          <p:cNvSpPr txBox="1"/>
          <p:nvPr/>
        </p:nvSpPr>
        <p:spPr>
          <a:xfrm>
            <a:off x="8101825" y="276963"/>
            <a:ext cx="3252876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Nova Cond" panose="020B0506020202020204" pitchFamily="34" charset="0"/>
                <a:sym typeface="Calibri"/>
              </a:rPr>
              <a:t>Sri Lanka College of Obstetricians &amp; </a:t>
            </a:r>
            <a:r>
              <a:rPr kumimoji="0" lang="en-US" sz="12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Nova Cond" panose="020B0506020202020204" pitchFamily="34" charset="0"/>
                <a:sym typeface="Calibri"/>
              </a:rPr>
              <a:t>Gynaecologists</a:t>
            </a: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 Nova Cond" panose="020B0506020202020204" pitchFamily="34" charset="0"/>
              <a:sym typeface="Calibri"/>
            </a:endParaRPr>
          </a:p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dirty="0">
                <a:solidFill>
                  <a:srgbClr val="000000"/>
                </a:solidFill>
                <a:latin typeface="Arial Nova Cond" panose="020B0506020202020204" pitchFamily="34" charset="0"/>
                <a:sym typeface="Calibri"/>
              </a:rPr>
              <a:t>Scientific Activities &amp; Research Committee </a:t>
            </a: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 Nova Cond" panose="020B050602020202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081683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4F95A-037D-DD9B-DD51-0719BDA15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LK" dirty="0"/>
              <a:t>Thank you…</a:t>
            </a:r>
          </a:p>
        </p:txBody>
      </p:sp>
      <p:sp>
        <p:nvSpPr>
          <p:cNvPr id="3" name="Wave 2">
            <a:extLst>
              <a:ext uri="{FF2B5EF4-FFF2-40B4-BE49-F238E27FC236}">
                <a16:creationId xmlns:a16="http://schemas.microsoft.com/office/drawing/2014/main" id="{2CC0A34E-E7DC-6675-AF69-F2D0491F0AB4}"/>
              </a:ext>
            </a:extLst>
          </p:cNvPr>
          <p:cNvSpPr/>
          <p:nvPr/>
        </p:nvSpPr>
        <p:spPr>
          <a:xfrm>
            <a:off x="0" y="6251522"/>
            <a:ext cx="12192000" cy="1003664"/>
          </a:xfrm>
          <a:prstGeom prst="wave">
            <a:avLst>
              <a:gd name="adj1" fmla="val 20000"/>
              <a:gd name="adj2" fmla="val 0"/>
            </a:avLst>
          </a:prstGeom>
          <a:gradFill>
            <a:gsLst>
              <a:gs pos="27000">
                <a:srgbClr val="FF99CC"/>
              </a:gs>
              <a:gs pos="58000">
                <a:schemeClr val="accent1">
                  <a:lumMod val="45000"/>
                  <a:lumOff val="55000"/>
                </a:schemeClr>
              </a:gs>
              <a:gs pos="58000">
                <a:schemeClr val="accent1">
                  <a:lumMod val="45000"/>
                  <a:lumOff val="55000"/>
                </a:schemeClr>
              </a:gs>
              <a:gs pos="100000">
                <a:srgbClr val="003366"/>
              </a:gs>
            </a:gsLst>
            <a:lin ang="5400000" scaled="1"/>
          </a:gra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EE09E8-C762-7354-BF6F-0D997C1B2D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6838" y="199162"/>
            <a:ext cx="627805" cy="6172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C12C839-4558-5E9A-DFC7-9E82878CE6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25" y="6391183"/>
            <a:ext cx="2212857" cy="2749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F4357E5-59CC-EF7D-D5B5-5B62618008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6" y="5836893"/>
            <a:ext cx="740664" cy="82925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7AC540B-3857-A884-4FF8-94FFCC6E873D}"/>
              </a:ext>
            </a:extLst>
          </p:cNvPr>
          <p:cNvSpPr txBox="1"/>
          <p:nvPr/>
        </p:nvSpPr>
        <p:spPr>
          <a:xfrm>
            <a:off x="8101825" y="276963"/>
            <a:ext cx="3252876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Nova Cond" panose="020B0506020202020204" pitchFamily="34" charset="0"/>
                <a:sym typeface="Calibri"/>
              </a:rPr>
              <a:t>Sri Lanka College of Obstetricians &amp; </a:t>
            </a:r>
            <a:r>
              <a:rPr kumimoji="0" lang="en-US" sz="12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Nova Cond" panose="020B0506020202020204" pitchFamily="34" charset="0"/>
                <a:sym typeface="Calibri"/>
              </a:rPr>
              <a:t>Gynaecologists</a:t>
            </a: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 Nova Cond" panose="020B0506020202020204" pitchFamily="34" charset="0"/>
              <a:sym typeface="Calibri"/>
            </a:endParaRPr>
          </a:p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dirty="0">
                <a:solidFill>
                  <a:srgbClr val="000000"/>
                </a:solidFill>
                <a:latin typeface="Arial Nova Cond" panose="020B0506020202020204" pitchFamily="34" charset="0"/>
                <a:sym typeface="Calibri"/>
              </a:rPr>
              <a:t>Scientific Activities &amp; Research Committee </a:t>
            </a: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 Nova Cond" panose="020B050602020202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95203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89788" y="203564"/>
            <a:ext cx="121920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4400" b="1" i="0" u="none" strike="noStrike" baseline="0" dirty="0">
              <a:solidFill>
                <a:srgbClr val="FF0000"/>
              </a:solidFill>
              <a:latin typeface="Ink Free" panose="03080402000500000000" pitchFamily="66" charset="0"/>
              <a:cs typeface="Times New Roman" panose="02020603050405020304" pitchFamily="18" charset="0"/>
            </a:endParaRPr>
          </a:p>
          <a:p>
            <a:r>
              <a:rPr lang="en-GB" sz="4400" b="1" i="0" u="none" strike="noStrike" baseline="0" dirty="0">
                <a:solidFill>
                  <a:srgbClr val="FF0000"/>
                </a:solidFill>
                <a:latin typeface="Ink Free" panose="03080402000500000000" pitchFamily="66" charset="0"/>
                <a:cs typeface="Times New Roman" panose="02020603050405020304" pitchFamily="18" charset="0"/>
              </a:rPr>
              <a:t>A</a:t>
            </a:r>
            <a:r>
              <a:rPr lang="en-GB" sz="4400" b="1" i="0" u="none" strike="noStrike" dirty="0">
                <a:solidFill>
                  <a:srgbClr val="FF0000"/>
                </a:solidFill>
                <a:latin typeface="Ink Free" panose="03080402000500000000" pitchFamily="66" charset="0"/>
                <a:cs typeface="Times New Roman" panose="02020603050405020304" pitchFamily="18" charset="0"/>
              </a:rPr>
              <a:t> </a:t>
            </a:r>
            <a:r>
              <a:rPr lang="en-GB" sz="4400" b="1" i="0" u="none" strike="noStrike" baseline="0" dirty="0">
                <a:solidFill>
                  <a:srgbClr val="FF0000"/>
                </a:solidFill>
                <a:latin typeface="Ink Free" panose="03080402000500000000" pitchFamily="66" charset="0"/>
                <a:cs typeface="Times New Roman" panose="02020603050405020304" pitchFamily="18" charset="0"/>
              </a:rPr>
              <a:t>WOMAN</a:t>
            </a:r>
            <a:r>
              <a:rPr lang="en-GB" sz="4400" b="1" i="0" u="none" strike="noStrike" dirty="0">
                <a:solidFill>
                  <a:srgbClr val="FF0000"/>
                </a:solidFill>
                <a:latin typeface="Ink Free" panose="03080402000500000000" pitchFamily="66" charset="0"/>
                <a:cs typeface="Times New Roman" panose="02020603050405020304" pitchFamily="18" charset="0"/>
              </a:rPr>
              <a:t> </a:t>
            </a:r>
            <a:r>
              <a:rPr lang="en-GB" sz="4400" b="1" i="0" u="none" strike="noStrike" baseline="0" dirty="0">
                <a:solidFill>
                  <a:schemeClr val="accent2"/>
                </a:solidFill>
                <a:latin typeface="Ink Free" panose="03080402000500000000" pitchFamily="66" charset="0"/>
                <a:cs typeface="Times New Roman" panose="02020603050405020304" pitchFamily="18" charset="0"/>
              </a:rPr>
              <a:t>Dies</a:t>
            </a:r>
            <a:r>
              <a:rPr lang="en-GB" sz="4400" b="1" i="0" u="none" strike="noStrike" dirty="0">
                <a:solidFill>
                  <a:schemeClr val="accent2"/>
                </a:solidFill>
                <a:latin typeface="Ink Free" panose="03080402000500000000" pitchFamily="66" charset="0"/>
                <a:cs typeface="Times New Roman" panose="02020603050405020304" pitchFamily="18" charset="0"/>
              </a:rPr>
              <a:t> </a:t>
            </a:r>
            <a:r>
              <a:rPr lang="en-GB" sz="4400" b="1" dirty="0">
                <a:solidFill>
                  <a:schemeClr val="accent2"/>
                </a:solidFill>
                <a:latin typeface="Ink Free" panose="03080402000500000000" pitchFamily="66" charset="0"/>
                <a:cs typeface="Times New Roman" panose="02020603050405020304" pitchFamily="18" charset="0"/>
              </a:rPr>
              <a:t>E</a:t>
            </a:r>
            <a:r>
              <a:rPr lang="en-GB" sz="4400" b="1" i="0" u="none" strike="noStrike" baseline="0" dirty="0">
                <a:solidFill>
                  <a:schemeClr val="accent2"/>
                </a:solidFill>
                <a:latin typeface="Ink Free" panose="03080402000500000000" pitchFamily="66" charset="0"/>
                <a:cs typeface="Times New Roman" panose="02020603050405020304" pitchFamily="18" charset="0"/>
              </a:rPr>
              <a:t>very</a:t>
            </a:r>
            <a:r>
              <a:rPr lang="en-GB" sz="4400" b="1" i="0" u="none" strike="noStrike" dirty="0">
                <a:solidFill>
                  <a:srgbClr val="000000"/>
                </a:solidFill>
                <a:latin typeface="Ink Free" panose="03080402000500000000" pitchFamily="66" charset="0"/>
                <a:cs typeface="Times New Roman" panose="02020603050405020304" pitchFamily="18" charset="0"/>
              </a:rPr>
              <a:t> </a:t>
            </a:r>
            <a:r>
              <a:rPr lang="en-GB" sz="4400" b="1" i="0" u="none" strike="noStrike" baseline="0" dirty="0">
                <a:solidFill>
                  <a:srgbClr val="FF0000"/>
                </a:solidFill>
                <a:latin typeface="Ink Free" panose="03080402000500000000" pitchFamily="66" charset="0"/>
                <a:cs typeface="Times New Roman" panose="02020603050405020304" pitchFamily="18" charset="0"/>
              </a:rPr>
              <a:t>4</a:t>
            </a:r>
            <a:r>
              <a:rPr lang="en-GB" sz="4400" b="1" i="0" u="none" strike="noStrike" dirty="0">
                <a:solidFill>
                  <a:srgbClr val="FF0000"/>
                </a:solidFill>
                <a:latin typeface="Ink Free" panose="03080402000500000000" pitchFamily="66" charset="0"/>
                <a:cs typeface="Times New Roman" panose="02020603050405020304" pitchFamily="18" charset="0"/>
              </a:rPr>
              <a:t> m</a:t>
            </a:r>
            <a:r>
              <a:rPr lang="en-GB" sz="4400" b="1" i="0" u="none" strike="noStrike" baseline="0" dirty="0">
                <a:solidFill>
                  <a:srgbClr val="FF0000"/>
                </a:solidFill>
                <a:latin typeface="Ink Free" panose="03080402000500000000" pitchFamily="66" charset="0"/>
                <a:cs typeface="Times New Roman" panose="02020603050405020304" pitchFamily="18" charset="0"/>
              </a:rPr>
              <a:t>inutes</a:t>
            </a:r>
            <a:r>
              <a:rPr lang="en-GB" sz="4400" b="1" i="0" u="none" strike="noStrike" dirty="0">
                <a:solidFill>
                  <a:srgbClr val="FF0000"/>
                </a:solidFill>
                <a:latin typeface="Ink Free" panose="03080402000500000000" pitchFamily="66" charset="0"/>
                <a:cs typeface="Times New Roman" panose="02020603050405020304" pitchFamily="18" charset="0"/>
              </a:rPr>
              <a:t> </a:t>
            </a:r>
            <a:r>
              <a:rPr lang="en-GB" sz="4400" b="1" i="0" u="none" strike="noStrike" baseline="0" dirty="0">
                <a:solidFill>
                  <a:schemeClr val="accent2"/>
                </a:solidFill>
                <a:latin typeface="Ink Free" panose="03080402000500000000" pitchFamily="66" charset="0"/>
                <a:cs typeface="Times New Roman" panose="02020603050405020304" pitchFamily="18" charset="0"/>
              </a:rPr>
              <a:t>from</a:t>
            </a:r>
            <a:r>
              <a:rPr lang="en-GB" sz="4400" b="1" dirty="0">
                <a:solidFill>
                  <a:srgbClr val="000000"/>
                </a:solidFill>
                <a:latin typeface="Ink Free" panose="03080402000500000000" pitchFamily="66" charset="0"/>
                <a:cs typeface="Times New Roman" panose="02020603050405020304" pitchFamily="18" charset="0"/>
              </a:rPr>
              <a:t> </a:t>
            </a:r>
            <a:r>
              <a:rPr lang="en-GB" sz="4400" b="1" i="0" u="none" strike="noStrike" baseline="0" dirty="0">
                <a:solidFill>
                  <a:srgbClr val="FF0000"/>
                </a:solidFill>
                <a:latin typeface="Ink Free" panose="03080402000500000000" pitchFamily="66" charset="0"/>
                <a:cs typeface="Times New Roman" panose="02020603050405020304" pitchFamily="18" charset="0"/>
              </a:rPr>
              <a:t>PPH</a:t>
            </a:r>
          </a:p>
          <a:p>
            <a:endParaRPr lang="en-GB" sz="4400" b="1" dirty="0">
              <a:solidFill>
                <a:srgbClr val="FF0000"/>
              </a:solidFill>
              <a:latin typeface="Ink Free" panose="03080402000500000000" pitchFamily="66" charset="0"/>
              <a:cs typeface="Times New Roman" panose="02020603050405020304" pitchFamily="18" charset="0"/>
            </a:endParaRPr>
          </a:p>
          <a:p>
            <a:r>
              <a:rPr lang="en-GB" sz="4400" b="1" i="0" u="none" strike="noStrike" baseline="0" dirty="0">
                <a:solidFill>
                  <a:srgbClr val="FF0000"/>
                </a:solidFill>
                <a:latin typeface="Ink Free" panose="03080402000500000000" pitchFamily="66" charset="0"/>
                <a:cs typeface="Times New Roman" panose="02020603050405020304" pitchFamily="18" charset="0"/>
              </a:rPr>
              <a:t>	</a:t>
            </a:r>
            <a:endParaRPr lang="en-GB" sz="4400" dirty="0">
              <a:latin typeface="Ink Free" panose="03080402000500000000" pitchFamily="66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9511" y="2009725"/>
            <a:ext cx="1112270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600" b="1" i="0" u="none" strike="noStrike" baseline="0" dirty="0">
                <a:solidFill>
                  <a:srgbClr val="FF0000"/>
                </a:solidFill>
                <a:cs typeface="Times New Roman" panose="02020603050405020304" pitchFamily="18" charset="0"/>
              </a:rPr>
              <a:t>Why</a:t>
            </a:r>
            <a:r>
              <a:rPr lang="en-GB" sz="6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 </a:t>
            </a:r>
            <a:r>
              <a:rPr lang="en-GB" sz="6600" b="1" i="0" u="none" strike="noStrike" baseline="0" dirty="0">
                <a:solidFill>
                  <a:srgbClr val="FF0000"/>
                </a:solidFill>
                <a:cs typeface="Times New Roman" panose="02020603050405020304" pitchFamily="18" charset="0"/>
              </a:rPr>
              <a:t>???</a:t>
            </a:r>
          </a:p>
          <a:p>
            <a:pPr algn="ctr"/>
            <a:endParaRPr lang="en-GB" b="1" i="0" u="none" strike="noStrike" baseline="0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ctr"/>
            <a:r>
              <a:rPr lang="en-GB" sz="4400" b="1" i="0" u="none" strike="noStrike" baseline="0" dirty="0">
                <a:solidFill>
                  <a:srgbClr val="FF0000"/>
                </a:solidFill>
                <a:cs typeface="Times New Roman" panose="02020603050405020304" pitchFamily="18" charset="0"/>
              </a:rPr>
              <a:t>Too</a:t>
            </a:r>
            <a:r>
              <a:rPr lang="en-GB" sz="4000" b="1" i="0" u="none" strike="noStrike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GB" sz="4000" b="1" i="0" u="none" strike="noStrike" baseline="0" dirty="0">
                <a:solidFill>
                  <a:srgbClr val="000000"/>
                </a:solidFill>
                <a:cs typeface="Times New Roman" panose="02020603050405020304" pitchFamily="18" charset="0"/>
              </a:rPr>
              <a:t>Little</a:t>
            </a:r>
          </a:p>
          <a:p>
            <a:pPr algn="ctr"/>
            <a:r>
              <a:rPr lang="en-GB" sz="4400" b="1" i="0" u="none" strike="noStrike" baseline="0" dirty="0">
                <a:solidFill>
                  <a:srgbClr val="FF0000"/>
                </a:solidFill>
                <a:cs typeface="Times New Roman" panose="02020603050405020304" pitchFamily="18" charset="0"/>
              </a:rPr>
              <a:t>Too</a:t>
            </a:r>
            <a:r>
              <a:rPr lang="en-GB" sz="4000" b="1" i="0" u="none" strike="noStrike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GB" sz="4000" b="1" i="0" u="none" strike="noStrike" baseline="0" dirty="0">
                <a:solidFill>
                  <a:srgbClr val="000000"/>
                </a:solidFill>
                <a:cs typeface="Times New Roman" panose="02020603050405020304" pitchFamily="18" charset="0"/>
              </a:rPr>
              <a:t>Late</a:t>
            </a:r>
          </a:p>
          <a:p>
            <a:pPr algn="ctr"/>
            <a:r>
              <a:rPr lang="en-GB" sz="4000" b="1" i="0" u="none" strike="noStrike" baseline="0" dirty="0">
                <a:solidFill>
                  <a:srgbClr val="000000"/>
                </a:solidFill>
                <a:cs typeface="Times New Roman" panose="02020603050405020304" pitchFamily="18" charset="0"/>
              </a:rPr>
              <a:t>(</a:t>
            </a:r>
            <a:r>
              <a:rPr lang="en-GB" sz="4400" b="1" i="0" u="none" strike="noStrike" baseline="0" dirty="0">
                <a:solidFill>
                  <a:srgbClr val="FF0000"/>
                </a:solidFill>
                <a:cs typeface="Times New Roman" panose="02020603050405020304" pitchFamily="18" charset="0"/>
              </a:rPr>
              <a:t>Golden</a:t>
            </a:r>
            <a:r>
              <a:rPr lang="en-GB" sz="4000" b="1" i="0" u="none" strike="noStrike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GB" sz="4000" b="1" i="0" u="none" strike="noStrike" baseline="0" dirty="0">
                <a:solidFill>
                  <a:srgbClr val="000000"/>
                </a:solidFill>
                <a:cs typeface="Times New Roman" panose="02020603050405020304" pitchFamily="18" charset="0"/>
              </a:rPr>
              <a:t>Hour)</a:t>
            </a:r>
            <a:endParaRPr lang="en-GB" sz="4000" dirty="0">
              <a:cs typeface="Times New Roman" panose="02020603050405020304" pitchFamily="18" charset="0"/>
            </a:endParaRPr>
          </a:p>
        </p:txBody>
      </p:sp>
      <p:sp>
        <p:nvSpPr>
          <p:cNvPr id="2" name="Wave 1">
            <a:extLst>
              <a:ext uri="{FF2B5EF4-FFF2-40B4-BE49-F238E27FC236}">
                <a16:creationId xmlns:a16="http://schemas.microsoft.com/office/drawing/2014/main" id="{B61ADD3D-579E-17D7-F1AD-8A5FA7EE4165}"/>
              </a:ext>
            </a:extLst>
          </p:cNvPr>
          <p:cNvSpPr/>
          <p:nvPr/>
        </p:nvSpPr>
        <p:spPr>
          <a:xfrm>
            <a:off x="0" y="6251522"/>
            <a:ext cx="12192000" cy="1003664"/>
          </a:xfrm>
          <a:prstGeom prst="wave">
            <a:avLst>
              <a:gd name="adj1" fmla="val 20000"/>
              <a:gd name="adj2" fmla="val 0"/>
            </a:avLst>
          </a:prstGeom>
          <a:gradFill>
            <a:gsLst>
              <a:gs pos="27000">
                <a:srgbClr val="FF99CC"/>
              </a:gs>
              <a:gs pos="58000">
                <a:schemeClr val="accent1">
                  <a:lumMod val="45000"/>
                  <a:lumOff val="55000"/>
                </a:schemeClr>
              </a:gs>
              <a:gs pos="58000">
                <a:schemeClr val="accent1">
                  <a:lumMod val="45000"/>
                  <a:lumOff val="55000"/>
                </a:schemeClr>
              </a:gs>
              <a:gs pos="100000">
                <a:srgbClr val="003366"/>
              </a:gs>
            </a:gsLst>
            <a:lin ang="5400000" scaled="1"/>
          </a:gra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FB70BF-FB4A-F57C-6CB9-C45E43F190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6838" y="199162"/>
            <a:ext cx="627805" cy="6172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4ECDC97-1C2B-E0FC-1668-6E51AD8DEC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25" y="6391183"/>
            <a:ext cx="2212857" cy="2749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6BB966F-4F92-F22A-00A0-19AAD784AA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6" y="5836893"/>
            <a:ext cx="740664" cy="82925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3A00F4B-42E0-537C-6DC3-E344568350CC}"/>
              </a:ext>
            </a:extLst>
          </p:cNvPr>
          <p:cNvSpPr txBox="1"/>
          <p:nvPr/>
        </p:nvSpPr>
        <p:spPr>
          <a:xfrm>
            <a:off x="8101825" y="276963"/>
            <a:ext cx="3252876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Nova Cond" panose="020B0506020202020204" pitchFamily="34" charset="0"/>
                <a:sym typeface="Calibri"/>
              </a:rPr>
              <a:t>Sri Lanka College of Obstetricians &amp; </a:t>
            </a:r>
            <a:r>
              <a:rPr kumimoji="0" lang="en-US" sz="12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Nova Cond" panose="020B0506020202020204" pitchFamily="34" charset="0"/>
                <a:sym typeface="Calibri"/>
              </a:rPr>
              <a:t>Gynaecologists</a:t>
            </a: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 Nova Cond" panose="020B0506020202020204" pitchFamily="34" charset="0"/>
              <a:sym typeface="Calibri"/>
            </a:endParaRPr>
          </a:p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dirty="0">
                <a:solidFill>
                  <a:srgbClr val="000000"/>
                </a:solidFill>
                <a:latin typeface="Arial Nova Cond" panose="020B0506020202020204" pitchFamily="34" charset="0"/>
                <a:sym typeface="Calibri"/>
              </a:rPr>
              <a:t>Scientific Activities &amp; Research Committee </a:t>
            </a: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 Nova Cond" panose="020B050602020202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94998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38"/>
          <p:cNvPicPr preferRelativeResize="0">
            <a:picLocks noGrp="1" noChangeAspect="1" noChangeArrowheads="1"/>
          </p:cNvPicPr>
          <p:nvPr>
            <p:ph idx="1"/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43278" y="643467"/>
            <a:ext cx="8505444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Wave 1">
            <a:extLst>
              <a:ext uri="{FF2B5EF4-FFF2-40B4-BE49-F238E27FC236}">
                <a16:creationId xmlns:a16="http://schemas.microsoft.com/office/drawing/2014/main" id="{0BD9A433-756C-875C-7B00-AA99C4D2DD8F}"/>
              </a:ext>
            </a:extLst>
          </p:cNvPr>
          <p:cNvSpPr/>
          <p:nvPr/>
        </p:nvSpPr>
        <p:spPr>
          <a:xfrm>
            <a:off x="0" y="6251522"/>
            <a:ext cx="12192000" cy="1003664"/>
          </a:xfrm>
          <a:prstGeom prst="wave">
            <a:avLst>
              <a:gd name="adj1" fmla="val 20000"/>
              <a:gd name="adj2" fmla="val 0"/>
            </a:avLst>
          </a:prstGeom>
          <a:gradFill>
            <a:gsLst>
              <a:gs pos="27000">
                <a:srgbClr val="FF99CC"/>
              </a:gs>
              <a:gs pos="58000">
                <a:schemeClr val="accent1">
                  <a:lumMod val="45000"/>
                  <a:lumOff val="55000"/>
                </a:schemeClr>
              </a:gs>
              <a:gs pos="58000">
                <a:schemeClr val="accent1">
                  <a:lumMod val="45000"/>
                  <a:lumOff val="55000"/>
                </a:schemeClr>
              </a:gs>
              <a:gs pos="100000">
                <a:srgbClr val="003366"/>
              </a:gs>
            </a:gsLst>
            <a:lin ang="5400000" scaled="1"/>
          </a:gra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82928F-5BE3-F76B-D34E-3FE85C2681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6838" y="199162"/>
            <a:ext cx="627805" cy="6172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893207F-150E-D1FF-E35C-7FAA252416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25" y="6391183"/>
            <a:ext cx="2212857" cy="2749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29B3FA3-5AD5-ED4F-547F-6A9A4C26644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6" y="5836893"/>
            <a:ext cx="740664" cy="82925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E864DFD-FDD3-4D00-1A8C-1D80A61E4ADA}"/>
              </a:ext>
            </a:extLst>
          </p:cNvPr>
          <p:cNvSpPr txBox="1"/>
          <p:nvPr/>
        </p:nvSpPr>
        <p:spPr>
          <a:xfrm>
            <a:off x="8101825" y="276963"/>
            <a:ext cx="3252876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Nova Cond" panose="020B0506020202020204" pitchFamily="34" charset="0"/>
                <a:sym typeface="Calibri"/>
              </a:rPr>
              <a:t>Sri Lanka College of Obstetricians &amp; </a:t>
            </a:r>
            <a:r>
              <a:rPr kumimoji="0" lang="en-US" sz="12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Nova Cond" panose="020B0506020202020204" pitchFamily="34" charset="0"/>
                <a:sym typeface="Calibri"/>
              </a:rPr>
              <a:t>Gynaecologists</a:t>
            </a: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 Nova Cond" panose="020B0506020202020204" pitchFamily="34" charset="0"/>
              <a:sym typeface="Calibri"/>
            </a:endParaRPr>
          </a:p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dirty="0">
                <a:solidFill>
                  <a:srgbClr val="000000"/>
                </a:solidFill>
                <a:latin typeface="Arial Nova Cond" panose="020B0506020202020204" pitchFamily="34" charset="0"/>
                <a:sym typeface="Calibri"/>
              </a:rPr>
              <a:t>Scientific Activities &amp; Research Committee </a:t>
            </a: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 Nova Cond" panose="020B050602020202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9552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9">
            <a:extLst>
              <a:ext uri="{FF2B5EF4-FFF2-40B4-BE49-F238E27FC236}">
                <a16:creationId xmlns:a16="http://schemas.microsoft.com/office/drawing/2014/main" id="{FA233892-45EC-AEBA-081C-B99D157F9E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387274"/>
              </p:ext>
            </p:extLst>
          </p:nvPr>
        </p:nvGraphicFramePr>
        <p:xfrm>
          <a:off x="1063824" y="878287"/>
          <a:ext cx="9761491" cy="5295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Wave 1">
            <a:extLst>
              <a:ext uri="{FF2B5EF4-FFF2-40B4-BE49-F238E27FC236}">
                <a16:creationId xmlns:a16="http://schemas.microsoft.com/office/drawing/2014/main" id="{B0CD42C5-CCFC-660C-587D-3459FCF70072}"/>
              </a:ext>
            </a:extLst>
          </p:cNvPr>
          <p:cNvSpPr/>
          <p:nvPr/>
        </p:nvSpPr>
        <p:spPr>
          <a:xfrm>
            <a:off x="0" y="6251522"/>
            <a:ext cx="12192000" cy="1003664"/>
          </a:xfrm>
          <a:prstGeom prst="wave">
            <a:avLst>
              <a:gd name="adj1" fmla="val 20000"/>
              <a:gd name="adj2" fmla="val 0"/>
            </a:avLst>
          </a:prstGeom>
          <a:gradFill>
            <a:gsLst>
              <a:gs pos="27000">
                <a:srgbClr val="FF99CC"/>
              </a:gs>
              <a:gs pos="58000">
                <a:schemeClr val="accent1">
                  <a:lumMod val="45000"/>
                  <a:lumOff val="55000"/>
                </a:schemeClr>
              </a:gs>
              <a:gs pos="58000">
                <a:schemeClr val="accent1">
                  <a:lumMod val="45000"/>
                  <a:lumOff val="55000"/>
                </a:schemeClr>
              </a:gs>
              <a:gs pos="100000">
                <a:srgbClr val="003366"/>
              </a:gs>
            </a:gsLst>
            <a:lin ang="5400000" scaled="1"/>
          </a:gra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EB4B79-E625-462E-549A-15211810884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6838" y="199162"/>
            <a:ext cx="627805" cy="6172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4EDDC2E-F812-D82D-6C07-A46F76464C8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25" y="6391183"/>
            <a:ext cx="2212857" cy="2749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7F4C9E-FD2E-9A83-150A-47236017F56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6" y="5836893"/>
            <a:ext cx="740664" cy="82925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96CB478-5A4B-FB46-87B1-D0602D998BF6}"/>
              </a:ext>
            </a:extLst>
          </p:cNvPr>
          <p:cNvSpPr txBox="1"/>
          <p:nvPr/>
        </p:nvSpPr>
        <p:spPr>
          <a:xfrm>
            <a:off x="8101825" y="276963"/>
            <a:ext cx="3252876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Nova Cond" panose="020B0506020202020204" pitchFamily="34" charset="0"/>
                <a:sym typeface="Calibri"/>
              </a:rPr>
              <a:t>Sri Lanka College of Obstetricians &amp; </a:t>
            </a:r>
            <a:r>
              <a:rPr kumimoji="0" lang="en-US" sz="12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Nova Cond" panose="020B0506020202020204" pitchFamily="34" charset="0"/>
                <a:sym typeface="Calibri"/>
              </a:rPr>
              <a:t>Gynaecologists</a:t>
            </a: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 Nova Cond" panose="020B0506020202020204" pitchFamily="34" charset="0"/>
              <a:sym typeface="Calibri"/>
            </a:endParaRPr>
          </a:p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dirty="0">
                <a:solidFill>
                  <a:srgbClr val="000000"/>
                </a:solidFill>
                <a:latin typeface="Arial Nova Cond" panose="020B0506020202020204" pitchFamily="34" charset="0"/>
                <a:sym typeface="Calibri"/>
              </a:rPr>
              <a:t>Scientific Activities &amp; Research Committee </a:t>
            </a: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 Nova Cond" panose="020B0506020202020204" pitchFamily="34" charset="0"/>
              <a:sym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DC04A5F-E452-E905-0BC7-136BCE91C14C}"/>
              </a:ext>
            </a:extLst>
          </p:cNvPr>
          <p:cNvSpPr txBox="1"/>
          <p:nvPr/>
        </p:nvSpPr>
        <p:spPr>
          <a:xfrm>
            <a:off x="5545394" y="3210810"/>
            <a:ext cx="1224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4Ts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6668" y="946035"/>
            <a:ext cx="3514725" cy="3190875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2" y="339776"/>
            <a:ext cx="2415953" cy="769495"/>
          </a:xfrm>
        </p:spPr>
        <p:txBody>
          <a:bodyPr>
            <a:normAutofit/>
          </a:bodyPr>
          <a:lstStyle/>
          <a:p>
            <a:r>
              <a:rPr lang="en-GB" sz="4400" b="1" dirty="0">
                <a:solidFill>
                  <a:schemeClr val="accent2"/>
                </a:solidFill>
                <a:latin typeface="+mn-lt"/>
                <a:cs typeface="Times New Roman" panose="02020603050405020304" pitchFamily="18" charset="0"/>
              </a:rPr>
              <a:t>Causes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98" y="3088810"/>
            <a:ext cx="4900902" cy="3190875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1149582"/>
            <a:ext cx="2415953" cy="8141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4000" b="1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4 T’s</a:t>
            </a:r>
          </a:p>
        </p:txBody>
      </p:sp>
      <p:sp>
        <p:nvSpPr>
          <p:cNvPr id="9" name="Rectangle 8"/>
          <p:cNvSpPr/>
          <p:nvPr/>
        </p:nvSpPr>
        <p:spPr>
          <a:xfrm>
            <a:off x="6725385" y="611964"/>
            <a:ext cx="2752880" cy="94468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GB" sz="3200" b="1" dirty="0">
                <a:cs typeface="Times New Roman" panose="02020603050405020304" pitchFamily="18" charset="0"/>
              </a:rPr>
              <a:t>T = TONE</a:t>
            </a:r>
            <a:endParaRPr lang="en-GB" sz="3200" b="1" i="0" u="none" strike="noStrike" baseline="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90756" y="5293372"/>
            <a:ext cx="3516201" cy="944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GB" sz="3200" b="1" dirty="0">
                <a:cs typeface="Times New Roman" panose="02020603050405020304" pitchFamily="18" charset="0"/>
              </a:rPr>
              <a:t>T = TRAUMA</a:t>
            </a:r>
            <a:endParaRPr lang="en-GB" sz="3200" b="1" i="0" u="none" strike="noStrike" baseline="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Wave 3">
            <a:extLst>
              <a:ext uri="{FF2B5EF4-FFF2-40B4-BE49-F238E27FC236}">
                <a16:creationId xmlns:a16="http://schemas.microsoft.com/office/drawing/2014/main" id="{B34AAACC-3054-CB3D-B3C3-72AC1044FA51}"/>
              </a:ext>
            </a:extLst>
          </p:cNvPr>
          <p:cNvSpPr/>
          <p:nvPr/>
        </p:nvSpPr>
        <p:spPr>
          <a:xfrm>
            <a:off x="0" y="6251522"/>
            <a:ext cx="12192000" cy="1003664"/>
          </a:xfrm>
          <a:prstGeom prst="wave">
            <a:avLst>
              <a:gd name="adj1" fmla="val 20000"/>
              <a:gd name="adj2" fmla="val 0"/>
            </a:avLst>
          </a:prstGeom>
          <a:gradFill>
            <a:gsLst>
              <a:gs pos="27000">
                <a:srgbClr val="FF99CC"/>
              </a:gs>
              <a:gs pos="58000">
                <a:schemeClr val="accent1">
                  <a:lumMod val="45000"/>
                  <a:lumOff val="55000"/>
                </a:schemeClr>
              </a:gs>
              <a:gs pos="58000">
                <a:schemeClr val="accent1">
                  <a:lumMod val="45000"/>
                  <a:lumOff val="55000"/>
                </a:schemeClr>
              </a:gs>
              <a:gs pos="100000">
                <a:srgbClr val="003366"/>
              </a:gs>
            </a:gsLst>
            <a:lin ang="5400000" scaled="1"/>
          </a:gra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110B59-5EA1-21C3-D187-3AD98A9D79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6838" y="199162"/>
            <a:ext cx="627805" cy="61726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C5AF1C1-DD6A-AEB8-1FA0-161F9716568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25" y="6391183"/>
            <a:ext cx="2212857" cy="27496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14D961B-630D-8F7D-F4E9-32B312AA791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6" y="5836893"/>
            <a:ext cx="740664" cy="82925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AD40EC1-6A0C-B5EF-5FE4-A89D2AC2950C}"/>
              </a:ext>
            </a:extLst>
          </p:cNvPr>
          <p:cNvSpPr txBox="1"/>
          <p:nvPr/>
        </p:nvSpPr>
        <p:spPr>
          <a:xfrm>
            <a:off x="8101825" y="276963"/>
            <a:ext cx="3252876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Nova Cond" panose="020B0506020202020204" pitchFamily="34" charset="0"/>
                <a:sym typeface="Calibri"/>
              </a:rPr>
              <a:t>Sri Lanka College of Obstetricians &amp; </a:t>
            </a:r>
            <a:r>
              <a:rPr kumimoji="0" lang="en-US" sz="12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Nova Cond" panose="020B0506020202020204" pitchFamily="34" charset="0"/>
                <a:sym typeface="Calibri"/>
              </a:rPr>
              <a:t>Gynaecologists</a:t>
            </a: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 Nova Cond" panose="020B0506020202020204" pitchFamily="34" charset="0"/>
              <a:sym typeface="Calibri"/>
            </a:endParaRPr>
          </a:p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dirty="0">
                <a:solidFill>
                  <a:srgbClr val="000000"/>
                </a:solidFill>
                <a:latin typeface="Arial Nova Cond" panose="020B0506020202020204" pitchFamily="34" charset="0"/>
                <a:sym typeface="Calibri"/>
              </a:rPr>
              <a:t>Scientific Activities &amp; Research Committee </a:t>
            </a: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 Nova Cond" panose="020B050602020202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20671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365" y="1000550"/>
            <a:ext cx="3927422" cy="3458713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035" y="3254312"/>
            <a:ext cx="3682327" cy="2758191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782" y="339776"/>
            <a:ext cx="4554470" cy="76949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4400" b="1" dirty="0">
                <a:solidFill>
                  <a:schemeClr val="accent2"/>
                </a:solidFill>
                <a:latin typeface="+mn-lt"/>
                <a:cs typeface="Times New Roman" panose="02020603050405020304" pitchFamily="18" charset="0"/>
              </a:rPr>
              <a:t>Causes </a:t>
            </a:r>
            <a:r>
              <a:rPr lang="en-GB" sz="4400" b="1" dirty="0" err="1">
                <a:solidFill>
                  <a:schemeClr val="accent2"/>
                </a:solidFill>
                <a:latin typeface="+mn-lt"/>
                <a:cs typeface="Times New Roman" panose="02020603050405020304" pitchFamily="18" charset="0"/>
              </a:rPr>
              <a:t>Cont</a:t>
            </a:r>
            <a:r>
              <a:rPr lang="en-GB" sz="4400" b="1" dirty="0">
                <a:solidFill>
                  <a:schemeClr val="accent2"/>
                </a:solidFill>
                <a:latin typeface="+mn-lt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1149582"/>
            <a:ext cx="1688103" cy="8141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4000" b="1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4 T’s</a:t>
            </a:r>
          </a:p>
        </p:txBody>
      </p:sp>
      <p:sp>
        <p:nvSpPr>
          <p:cNvPr id="8" name="Rectangle 7"/>
          <p:cNvSpPr/>
          <p:nvPr/>
        </p:nvSpPr>
        <p:spPr>
          <a:xfrm>
            <a:off x="5708625" y="801439"/>
            <a:ext cx="2972962" cy="94468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GB" sz="3200" b="1" dirty="0">
                <a:cs typeface="Times New Roman" panose="02020603050405020304" pitchFamily="18" charset="0"/>
              </a:rPr>
              <a:t>T = TISSUE</a:t>
            </a:r>
            <a:endParaRPr lang="en-GB" sz="3200" b="1" i="0" u="none" strike="noStrike" baseline="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18362" y="5126961"/>
            <a:ext cx="4128683" cy="94468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GB" sz="3200" b="1" dirty="0">
                <a:cs typeface="Times New Roman" panose="02020603050405020304" pitchFamily="18" charset="0"/>
              </a:rPr>
              <a:t>T = THROMBINE</a:t>
            </a:r>
            <a:endParaRPr lang="en-GB" sz="3200" b="1" i="0" u="none" strike="noStrike" baseline="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Wave 1">
            <a:extLst>
              <a:ext uri="{FF2B5EF4-FFF2-40B4-BE49-F238E27FC236}">
                <a16:creationId xmlns:a16="http://schemas.microsoft.com/office/drawing/2014/main" id="{22E0153E-897E-1A24-D417-6B5779142911}"/>
              </a:ext>
            </a:extLst>
          </p:cNvPr>
          <p:cNvSpPr/>
          <p:nvPr/>
        </p:nvSpPr>
        <p:spPr>
          <a:xfrm>
            <a:off x="0" y="6251522"/>
            <a:ext cx="12192000" cy="1003664"/>
          </a:xfrm>
          <a:prstGeom prst="wave">
            <a:avLst>
              <a:gd name="adj1" fmla="val 20000"/>
              <a:gd name="adj2" fmla="val 0"/>
            </a:avLst>
          </a:prstGeom>
          <a:gradFill>
            <a:gsLst>
              <a:gs pos="27000">
                <a:srgbClr val="FF99CC"/>
              </a:gs>
              <a:gs pos="58000">
                <a:schemeClr val="accent1">
                  <a:lumMod val="45000"/>
                  <a:lumOff val="55000"/>
                </a:schemeClr>
              </a:gs>
              <a:gs pos="58000">
                <a:schemeClr val="accent1">
                  <a:lumMod val="45000"/>
                  <a:lumOff val="55000"/>
                </a:schemeClr>
              </a:gs>
              <a:gs pos="100000">
                <a:srgbClr val="003366"/>
              </a:gs>
            </a:gsLst>
            <a:lin ang="5400000" scaled="1"/>
          </a:gra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88ACAB-AE2A-935A-F0FD-1649EEC88B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6838" y="199162"/>
            <a:ext cx="627805" cy="6172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794F9BF-1F39-C98D-33A5-D49FF1D02A7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25" y="6391183"/>
            <a:ext cx="2212857" cy="2749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328C1D5-C5DC-12CF-B8EE-9ABE2E31A75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6" y="5836893"/>
            <a:ext cx="740664" cy="82925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75B0C8C-01B7-BE4F-5114-88C558018ADD}"/>
              </a:ext>
            </a:extLst>
          </p:cNvPr>
          <p:cNvSpPr txBox="1"/>
          <p:nvPr/>
        </p:nvSpPr>
        <p:spPr>
          <a:xfrm>
            <a:off x="8101825" y="276963"/>
            <a:ext cx="3252876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Nova Cond" panose="020B0506020202020204" pitchFamily="34" charset="0"/>
                <a:sym typeface="Calibri"/>
              </a:rPr>
              <a:t>Sri Lanka College of Obstetricians &amp; </a:t>
            </a:r>
            <a:r>
              <a:rPr kumimoji="0" lang="en-US" sz="12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Nova Cond" panose="020B0506020202020204" pitchFamily="34" charset="0"/>
                <a:sym typeface="Calibri"/>
              </a:rPr>
              <a:t>Gynaecologists</a:t>
            </a: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 Nova Cond" panose="020B0506020202020204" pitchFamily="34" charset="0"/>
              <a:sym typeface="Calibri"/>
            </a:endParaRPr>
          </a:p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dirty="0">
                <a:solidFill>
                  <a:srgbClr val="000000"/>
                </a:solidFill>
                <a:latin typeface="Arial Nova Cond" panose="020B0506020202020204" pitchFamily="34" charset="0"/>
                <a:sym typeface="Calibri"/>
              </a:rPr>
              <a:t>Scientific Activities &amp; Research Committee </a:t>
            </a: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 Nova Cond" panose="020B050602020202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70577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968501" y="685546"/>
            <a:ext cx="5908675" cy="711200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pc="-35"/>
              <a:t>Post</a:t>
            </a:r>
            <a:r>
              <a:rPr lang="en-GB" spc="-45"/>
              <a:t> </a:t>
            </a:r>
            <a:r>
              <a:rPr lang="en-GB" spc="-20"/>
              <a:t>Partum</a:t>
            </a:r>
            <a:r>
              <a:rPr lang="en-GB" spc="-5"/>
              <a:t> Hemorrhage</a:t>
            </a:r>
            <a:endParaRPr lang="en-GB" spc="-5" dirty="0"/>
          </a:p>
        </p:txBody>
      </p:sp>
      <p:graphicFrame>
        <p:nvGraphicFramePr>
          <p:cNvPr id="12" name="object 9">
            <a:extLst>
              <a:ext uri="{FF2B5EF4-FFF2-40B4-BE49-F238E27FC236}">
                <a16:creationId xmlns:a16="http://schemas.microsoft.com/office/drawing/2014/main" id="{D6B9CB30-E735-5E9D-BA91-716120178C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86013213"/>
              </p:ext>
            </p:extLst>
          </p:nvPr>
        </p:nvGraphicFramePr>
        <p:xfrm>
          <a:off x="1968501" y="1301344"/>
          <a:ext cx="9004299" cy="51135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Wave 1">
            <a:extLst>
              <a:ext uri="{FF2B5EF4-FFF2-40B4-BE49-F238E27FC236}">
                <a16:creationId xmlns:a16="http://schemas.microsoft.com/office/drawing/2014/main" id="{639CB081-E5E8-7BA6-F086-3ABB80C2459B}"/>
              </a:ext>
            </a:extLst>
          </p:cNvPr>
          <p:cNvSpPr/>
          <p:nvPr/>
        </p:nvSpPr>
        <p:spPr>
          <a:xfrm>
            <a:off x="0" y="6251522"/>
            <a:ext cx="12192000" cy="1003664"/>
          </a:xfrm>
          <a:prstGeom prst="wave">
            <a:avLst>
              <a:gd name="adj1" fmla="val 20000"/>
              <a:gd name="adj2" fmla="val 0"/>
            </a:avLst>
          </a:prstGeom>
          <a:gradFill>
            <a:gsLst>
              <a:gs pos="27000">
                <a:srgbClr val="FF99CC"/>
              </a:gs>
              <a:gs pos="58000">
                <a:schemeClr val="accent1">
                  <a:lumMod val="45000"/>
                  <a:lumOff val="55000"/>
                </a:schemeClr>
              </a:gs>
              <a:gs pos="58000">
                <a:schemeClr val="accent1">
                  <a:lumMod val="45000"/>
                  <a:lumOff val="55000"/>
                </a:schemeClr>
              </a:gs>
              <a:gs pos="100000">
                <a:srgbClr val="003366"/>
              </a:gs>
            </a:gsLst>
            <a:lin ang="5400000" scaled="1"/>
          </a:gra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CDA9D9-EC14-F757-E072-8E5A6D6AD8B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6838" y="199162"/>
            <a:ext cx="627805" cy="6172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5EFC34D-78B7-AC1D-9B85-AEF1737F45C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25" y="6391183"/>
            <a:ext cx="2212857" cy="2749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288221D-C9F5-0105-E5FD-68A10D4F90E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6" y="5836893"/>
            <a:ext cx="740664" cy="82925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256CFC-488E-CCDA-4631-055C682F7D7B}"/>
              </a:ext>
            </a:extLst>
          </p:cNvPr>
          <p:cNvSpPr txBox="1"/>
          <p:nvPr/>
        </p:nvSpPr>
        <p:spPr>
          <a:xfrm>
            <a:off x="8101825" y="276963"/>
            <a:ext cx="3252876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Nova Cond" panose="020B0506020202020204" pitchFamily="34" charset="0"/>
                <a:sym typeface="Calibri"/>
              </a:rPr>
              <a:t>Sri Lanka College of Obstetricians &amp; </a:t>
            </a:r>
            <a:r>
              <a:rPr kumimoji="0" lang="en-US" sz="12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Nova Cond" panose="020B0506020202020204" pitchFamily="34" charset="0"/>
                <a:sym typeface="Calibri"/>
              </a:rPr>
              <a:t>Gynaecologists</a:t>
            </a: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 Nova Cond" panose="020B0506020202020204" pitchFamily="34" charset="0"/>
              <a:sym typeface="Calibri"/>
            </a:endParaRPr>
          </a:p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dirty="0">
                <a:solidFill>
                  <a:srgbClr val="000000"/>
                </a:solidFill>
                <a:latin typeface="Arial Nova Cond" panose="020B0506020202020204" pitchFamily="34" charset="0"/>
                <a:sym typeface="Calibri"/>
              </a:rPr>
              <a:t>Scientific Activities &amp; Research Committee </a:t>
            </a: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 Nova Cond" panose="020B0506020202020204" pitchFamily="34" charset="0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9EC8A-26F4-3827-A9A1-EE9FD730F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Initial Assessment</a:t>
            </a:r>
          </a:p>
        </p:txBody>
      </p:sp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0B270920-3964-6114-2957-EACCEC9618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41699580"/>
              </p:ext>
            </p:extLst>
          </p:nvPr>
        </p:nvGraphicFramePr>
        <p:xfrm>
          <a:off x="5303520" y="676656"/>
          <a:ext cx="6364224" cy="5513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Wave 2">
            <a:extLst>
              <a:ext uri="{FF2B5EF4-FFF2-40B4-BE49-F238E27FC236}">
                <a16:creationId xmlns:a16="http://schemas.microsoft.com/office/drawing/2014/main" id="{56732082-873C-B061-CEE0-42B887E6FEFF}"/>
              </a:ext>
            </a:extLst>
          </p:cNvPr>
          <p:cNvSpPr/>
          <p:nvPr/>
        </p:nvSpPr>
        <p:spPr>
          <a:xfrm>
            <a:off x="0" y="6251522"/>
            <a:ext cx="12192000" cy="1003664"/>
          </a:xfrm>
          <a:prstGeom prst="wave">
            <a:avLst>
              <a:gd name="adj1" fmla="val 20000"/>
              <a:gd name="adj2" fmla="val 0"/>
            </a:avLst>
          </a:prstGeom>
          <a:gradFill>
            <a:gsLst>
              <a:gs pos="27000">
                <a:srgbClr val="FF99CC"/>
              </a:gs>
              <a:gs pos="58000">
                <a:schemeClr val="accent1">
                  <a:lumMod val="45000"/>
                  <a:lumOff val="55000"/>
                </a:schemeClr>
              </a:gs>
              <a:gs pos="58000">
                <a:schemeClr val="accent1">
                  <a:lumMod val="45000"/>
                  <a:lumOff val="55000"/>
                </a:schemeClr>
              </a:gs>
              <a:gs pos="100000">
                <a:srgbClr val="003366"/>
              </a:gs>
            </a:gsLst>
            <a:lin ang="5400000" scaled="1"/>
          </a:gra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1D9C39-4A74-D043-C1D4-830DFF44ECD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6838" y="199162"/>
            <a:ext cx="627805" cy="6172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DE2F009-C873-4124-A3A9-15AF4BFDBE1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25" y="6391183"/>
            <a:ext cx="2212857" cy="2749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3043D40-2191-D1FA-727C-9997EC0DEC8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6" y="5836893"/>
            <a:ext cx="740664" cy="82925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4949B5A-5646-76B8-2945-701D7F67E799}"/>
              </a:ext>
            </a:extLst>
          </p:cNvPr>
          <p:cNvSpPr txBox="1"/>
          <p:nvPr/>
        </p:nvSpPr>
        <p:spPr>
          <a:xfrm>
            <a:off x="8101825" y="276963"/>
            <a:ext cx="3252876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Nova Cond" panose="020B0506020202020204" pitchFamily="34" charset="0"/>
                <a:sym typeface="Calibri"/>
              </a:rPr>
              <a:t>Sri Lanka College of Obstetricians &amp; </a:t>
            </a:r>
            <a:r>
              <a:rPr kumimoji="0" lang="en-US" sz="12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Nova Cond" panose="020B0506020202020204" pitchFamily="34" charset="0"/>
                <a:sym typeface="Calibri"/>
              </a:rPr>
              <a:t>Gynaecologists</a:t>
            </a: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 Nova Cond" panose="020B0506020202020204" pitchFamily="34" charset="0"/>
              <a:sym typeface="Calibri"/>
            </a:endParaRPr>
          </a:p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dirty="0">
                <a:solidFill>
                  <a:srgbClr val="000000"/>
                </a:solidFill>
                <a:latin typeface="Arial Nova Cond" panose="020B0506020202020204" pitchFamily="34" charset="0"/>
                <a:sym typeface="Calibri"/>
              </a:rPr>
              <a:t>Scientific Activities &amp; Research Committee </a:t>
            </a: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 Nova Cond" panose="020B050602020202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1544255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ENAME" val="C:\WINDOWS\Desktop\Prof A\38.jpg"/>
  <p:tag name="PHOTO" val="TRU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</TotalTime>
  <Words>755</Words>
  <Application>Microsoft Office PowerPoint</Application>
  <PresentationFormat>Widescreen</PresentationFormat>
  <Paragraphs>128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Aptos</vt:lpstr>
      <vt:lpstr>Aptos Display</vt:lpstr>
      <vt:lpstr>Arial</vt:lpstr>
      <vt:lpstr>Arial Nova Cond</vt:lpstr>
      <vt:lpstr>Helvetica</vt:lpstr>
      <vt:lpstr>Ink Free</vt:lpstr>
      <vt:lpstr>Times New Roman</vt:lpstr>
      <vt:lpstr>Wingdings</vt:lpstr>
      <vt:lpstr>Office Theme</vt:lpstr>
      <vt:lpstr>PowerPoint Presentation</vt:lpstr>
      <vt:lpstr>Post Partum Hemorrhage</vt:lpstr>
      <vt:lpstr>PowerPoint Presentation</vt:lpstr>
      <vt:lpstr>PowerPoint Presentation</vt:lpstr>
      <vt:lpstr>PowerPoint Presentation</vt:lpstr>
      <vt:lpstr>Causes</vt:lpstr>
      <vt:lpstr>PowerPoint Presentation</vt:lpstr>
      <vt:lpstr>Post Partum Hemorrhage</vt:lpstr>
      <vt:lpstr>Initial Assessment</vt:lpstr>
      <vt:lpstr>Pictogram </vt:lpstr>
      <vt:lpstr>Shock index = HR/SBP (normal &lt;0.9) </vt:lpstr>
      <vt:lpstr>Initial Management </vt:lpstr>
      <vt:lpstr>PowerPoint Presentation</vt:lpstr>
      <vt:lpstr>PowerPoint Presentation</vt:lpstr>
      <vt:lpstr>PowerPoint Presentation</vt:lpstr>
      <vt:lpstr>PowerPoint Presentation</vt:lpstr>
      <vt:lpstr>Post Partum Hemorrhage</vt:lpstr>
      <vt:lpstr>PowerPoint Presentation</vt:lpstr>
      <vt:lpstr>PowerPoint Presentation</vt:lpstr>
      <vt:lpstr>PowerPoint Presentation</vt:lpstr>
      <vt:lpstr>PowerPoint Presentation</vt:lpstr>
      <vt:lpstr>Post partum care</vt:lpstr>
      <vt:lpstr>Thank you…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RANDOMBAGE, Prabath (BARTS HEALTH NHS TRUST)</dc:creator>
  <cp:lastModifiedBy>SLCOG Council</cp:lastModifiedBy>
  <cp:revision>6</cp:revision>
  <dcterms:created xsi:type="dcterms:W3CDTF">2024-10-14T11:05:30Z</dcterms:created>
  <dcterms:modified xsi:type="dcterms:W3CDTF">2025-01-22T07:20:46Z</dcterms:modified>
</cp:coreProperties>
</file>