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327" r:id="rId3"/>
    <p:sldId id="331" r:id="rId4"/>
    <p:sldId id="328" r:id="rId5"/>
    <p:sldId id="329" r:id="rId6"/>
    <p:sldId id="330" r:id="rId7"/>
    <p:sldId id="332" r:id="rId8"/>
    <p:sldId id="333" r:id="rId9"/>
    <p:sldId id="334" r:id="rId10"/>
    <p:sldId id="335" r:id="rId11"/>
    <p:sldId id="336" r:id="rId12"/>
    <p:sldId id="264" r:id="rId13"/>
    <p:sldId id="265" r:id="rId14"/>
    <p:sldId id="267" r:id="rId15"/>
    <p:sldId id="268" r:id="rId16"/>
    <p:sldId id="269" r:id="rId17"/>
    <p:sldId id="266" r:id="rId18"/>
    <p:sldId id="270" r:id="rId19"/>
    <p:sldId id="271" r:id="rId20"/>
    <p:sldId id="272" r:id="rId21"/>
    <p:sldId id="273" r:id="rId22"/>
    <p:sldId id="274" r:id="rId23"/>
    <p:sldId id="276" r:id="rId24"/>
    <p:sldId id="275" r:id="rId25"/>
    <p:sldId id="280" r:id="rId26"/>
    <p:sldId id="279" r:id="rId27"/>
    <p:sldId id="282" r:id="rId28"/>
    <p:sldId id="281" r:id="rId29"/>
    <p:sldId id="283" r:id="rId30"/>
    <p:sldId id="284" r:id="rId31"/>
    <p:sldId id="285" r:id="rId32"/>
    <p:sldId id="286" r:id="rId33"/>
    <p:sldId id="287" r:id="rId34"/>
    <p:sldId id="338" r:id="rId35"/>
    <p:sldId id="339" r:id="rId36"/>
    <p:sldId id="288" r:id="rId37"/>
    <p:sldId id="289" r:id="rId38"/>
    <p:sldId id="290" r:id="rId39"/>
    <p:sldId id="278" r:id="rId40"/>
    <p:sldId id="340" r:id="rId41"/>
    <p:sldId id="291" r:id="rId42"/>
    <p:sldId id="341" r:id="rId43"/>
    <p:sldId id="292" r:id="rId44"/>
    <p:sldId id="294" r:id="rId45"/>
    <p:sldId id="293" r:id="rId46"/>
    <p:sldId id="296" r:id="rId47"/>
    <p:sldId id="297" r:id="rId48"/>
    <p:sldId id="343" r:id="rId49"/>
    <p:sldId id="344" r:id="rId50"/>
    <p:sldId id="295" r:id="rId51"/>
    <p:sldId id="298" r:id="rId52"/>
    <p:sldId id="345" r:id="rId53"/>
    <p:sldId id="346" r:id="rId54"/>
    <p:sldId id="303" r:id="rId55"/>
    <p:sldId id="299" r:id="rId56"/>
    <p:sldId id="300" r:id="rId57"/>
    <p:sldId id="301" r:id="rId58"/>
    <p:sldId id="302" r:id="rId59"/>
    <p:sldId id="305" r:id="rId60"/>
    <p:sldId id="304" r:id="rId61"/>
    <p:sldId id="307" r:id="rId62"/>
    <p:sldId id="306" r:id="rId63"/>
    <p:sldId id="308" r:id="rId64"/>
    <p:sldId id="309" r:id="rId65"/>
    <p:sldId id="310" r:id="rId66"/>
    <p:sldId id="311" r:id="rId67"/>
    <p:sldId id="312" r:id="rId68"/>
    <p:sldId id="313" r:id="rId69"/>
    <p:sldId id="314" r:id="rId70"/>
    <p:sldId id="315" r:id="rId71"/>
    <p:sldId id="317" r:id="rId72"/>
    <p:sldId id="318" r:id="rId73"/>
    <p:sldId id="319" r:id="rId74"/>
    <p:sldId id="320" r:id="rId75"/>
    <p:sldId id="321" r:id="rId76"/>
    <p:sldId id="322" r:id="rId77"/>
    <p:sldId id="323" r:id="rId78"/>
    <p:sldId id="324" r:id="rId79"/>
    <p:sldId id="316" r:id="rId80"/>
    <p:sldId id="347" r:id="rId81"/>
  </p:sldIdLst>
  <p:sldSz cx="12192000" cy="6858000"/>
  <p:notesSz cx="12192000" cy="6858000"/>
  <p:defaultTextStyle>
    <a:defPPr lvl="0">
      <a:defRPr kern="0"/>
    </a:defPPr>
    <a:lvl1pPr lvl="0"/>
    <a:lvl2pPr lvl="1"/>
    <a:lvl3pPr lvl="2"/>
    <a:lvl4pPr lvl="3"/>
    <a:lvl5pPr lvl="4"/>
    <a:lvl6pPr lvl="5"/>
    <a:lvl7pPr lvl="6"/>
    <a:lvl8pPr lvl="7"/>
    <a:lvl9pPr lvl="8"/>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D12578-DE79-4A2C-AB42-B99A4C315299}" v="37" dt="2025-01-23T05:01:47.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232" y="26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ela Buddhika" userId="ba34943e21bc3b21" providerId="LiveId" clId="{F9D12578-DE79-4A2C-AB42-B99A4C315299}"/>
    <pc:docChg chg="undo custSel addSld delSld modSld sldOrd">
      <pc:chgData name="Asela Buddhika" userId="ba34943e21bc3b21" providerId="LiveId" clId="{F9D12578-DE79-4A2C-AB42-B99A4C315299}" dt="2025-01-23T05:02:44.130" v="1841" actId="1076"/>
      <pc:docMkLst>
        <pc:docMk/>
      </pc:docMkLst>
      <pc:sldChg chg="del ord">
        <pc:chgData name="Asela Buddhika" userId="ba34943e21bc3b21" providerId="LiveId" clId="{F9D12578-DE79-4A2C-AB42-B99A4C315299}" dt="2025-01-21T18:16:40.403" v="718" actId="47"/>
        <pc:sldMkLst>
          <pc:docMk/>
          <pc:sldMk cId="0" sldId="257"/>
        </pc:sldMkLst>
      </pc:sldChg>
      <pc:sldChg chg="modSp del mod ord">
        <pc:chgData name="Asela Buddhika" userId="ba34943e21bc3b21" providerId="LiveId" clId="{F9D12578-DE79-4A2C-AB42-B99A4C315299}" dt="2025-01-21T18:16:30.941" v="717" actId="47"/>
        <pc:sldMkLst>
          <pc:docMk/>
          <pc:sldMk cId="0" sldId="258"/>
        </pc:sldMkLst>
      </pc:sldChg>
      <pc:sldChg chg="del">
        <pc:chgData name="Asela Buddhika" userId="ba34943e21bc3b21" providerId="LiveId" clId="{F9D12578-DE79-4A2C-AB42-B99A4C315299}" dt="2025-01-21T20:03:16.105" v="941" actId="47"/>
        <pc:sldMkLst>
          <pc:docMk/>
          <pc:sldMk cId="0" sldId="259"/>
        </pc:sldMkLst>
      </pc:sldChg>
      <pc:sldChg chg="modSp del">
        <pc:chgData name="Asela Buddhika" userId="ba34943e21bc3b21" providerId="LiveId" clId="{F9D12578-DE79-4A2C-AB42-B99A4C315299}" dt="2025-01-21T20:03:23.127" v="942" actId="47"/>
        <pc:sldMkLst>
          <pc:docMk/>
          <pc:sldMk cId="0" sldId="260"/>
        </pc:sldMkLst>
      </pc:sldChg>
      <pc:sldChg chg="delSp modSp del mod ord">
        <pc:chgData name="Asela Buddhika" userId="ba34943e21bc3b21" providerId="LiveId" clId="{F9D12578-DE79-4A2C-AB42-B99A4C315299}" dt="2025-01-21T19:23:30.738" v="934" actId="47"/>
        <pc:sldMkLst>
          <pc:docMk/>
          <pc:sldMk cId="0" sldId="261"/>
        </pc:sldMkLst>
      </pc:sldChg>
      <pc:sldChg chg="modSp del mod">
        <pc:chgData name="Asela Buddhika" userId="ba34943e21bc3b21" providerId="LiveId" clId="{F9D12578-DE79-4A2C-AB42-B99A4C315299}" dt="2025-01-22T05:59:00.051" v="1052" actId="47"/>
        <pc:sldMkLst>
          <pc:docMk/>
          <pc:sldMk cId="0" sldId="262"/>
        </pc:sldMkLst>
        <pc:spChg chg="mod">
          <ac:chgData name="Asela Buddhika" userId="ba34943e21bc3b21" providerId="LiveId" clId="{F9D12578-DE79-4A2C-AB42-B99A4C315299}" dt="2025-01-22T05:58:46.983" v="1051" actId="12"/>
          <ac:spMkLst>
            <pc:docMk/>
            <pc:sldMk cId="0" sldId="262"/>
            <ac:spMk id="4" creationId="{00000000-0000-0000-0000-000000000000}"/>
          </ac:spMkLst>
        </pc:spChg>
      </pc:sldChg>
      <pc:sldChg chg="del">
        <pc:chgData name="Asela Buddhika" userId="ba34943e21bc3b21" providerId="LiveId" clId="{F9D12578-DE79-4A2C-AB42-B99A4C315299}" dt="2025-01-22T06:02:12.300" v="1053" actId="47"/>
        <pc:sldMkLst>
          <pc:docMk/>
          <pc:sldMk cId="0" sldId="263"/>
        </pc:sldMkLst>
      </pc:sldChg>
      <pc:sldChg chg="modSp mod">
        <pc:chgData name="Asela Buddhika" userId="ba34943e21bc3b21" providerId="LiveId" clId="{F9D12578-DE79-4A2C-AB42-B99A4C315299}" dt="2025-01-22T06:51:24.502" v="1530" actId="113"/>
        <pc:sldMkLst>
          <pc:docMk/>
          <pc:sldMk cId="0" sldId="264"/>
        </pc:sldMkLst>
        <pc:spChg chg="mod">
          <ac:chgData name="Asela Buddhika" userId="ba34943e21bc3b21" providerId="LiveId" clId="{F9D12578-DE79-4A2C-AB42-B99A4C315299}" dt="2025-01-21T19:18:15.778" v="772"/>
          <ac:spMkLst>
            <pc:docMk/>
            <pc:sldMk cId="0" sldId="264"/>
            <ac:spMk id="2" creationId="{00000000-0000-0000-0000-000000000000}"/>
          </ac:spMkLst>
        </pc:spChg>
        <pc:spChg chg="mod">
          <ac:chgData name="Asela Buddhika" userId="ba34943e21bc3b21" providerId="LiveId" clId="{F9D12578-DE79-4A2C-AB42-B99A4C315299}" dt="2025-01-22T06:51:24.502" v="1530" actId="113"/>
          <ac:spMkLst>
            <pc:docMk/>
            <pc:sldMk cId="0" sldId="264"/>
            <ac:spMk id="3" creationId="{00000000-0000-0000-0000-000000000000}"/>
          </ac:spMkLst>
        </pc:spChg>
      </pc:sldChg>
      <pc:sldChg chg="modSp mod ord">
        <pc:chgData name="Asela Buddhika" userId="ba34943e21bc3b21" providerId="LiveId" clId="{F9D12578-DE79-4A2C-AB42-B99A4C315299}" dt="2025-01-22T06:50:51.019" v="1528" actId="14100"/>
        <pc:sldMkLst>
          <pc:docMk/>
          <pc:sldMk cId="0" sldId="266"/>
        </pc:sldMkLst>
        <pc:spChg chg="mod">
          <ac:chgData name="Asela Buddhika" userId="ba34943e21bc3b21" providerId="LiveId" clId="{F9D12578-DE79-4A2C-AB42-B99A4C315299}" dt="2025-01-22T06:50:51.019" v="1528" actId="14100"/>
          <ac:spMkLst>
            <pc:docMk/>
            <pc:sldMk cId="0" sldId="266"/>
            <ac:spMk id="2" creationId="{00000000-0000-0000-0000-000000000000}"/>
          </ac:spMkLst>
        </pc:spChg>
      </pc:sldChg>
      <pc:sldChg chg="modSp mod ord">
        <pc:chgData name="Asela Buddhika" userId="ba34943e21bc3b21" providerId="LiveId" clId="{F9D12578-DE79-4A2C-AB42-B99A4C315299}" dt="2025-01-22T06:51:31.059" v="1531" actId="113"/>
        <pc:sldMkLst>
          <pc:docMk/>
          <pc:sldMk cId="0" sldId="267"/>
        </pc:sldMkLst>
        <pc:spChg chg="mod">
          <ac:chgData name="Asela Buddhika" userId="ba34943e21bc3b21" providerId="LiveId" clId="{F9D12578-DE79-4A2C-AB42-B99A4C315299}" dt="2025-01-21T19:18:15.778" v="772"/>
          <ac:spMkLst>
            <pc:docMk/>
            <pc:sldMk cId="0" sldId="267"/>
            <ac:spMk id="2" creationId="{00000000-0000-0000-0000-000000000000}"/>
          </ac:spMkLst>
        </pc:spChg>
        <pc:spChg chg="mod">
          <ac:chgData name="Asela Buddhika" userId="ba34943e21bc3b21" providerId="LiveId" clId="{F9D12578-DE79-4A2C-AB42-B99A4C315299}" dt="2025-01-22T06:51:31.059" v="1531" actId="113"/>
          <ac:spMkLst>
            <pc:docMk/>
            <pc:sldMk cId="0" sldId="267"/>
            <ac:spMk id="3" creationId="{00000000-0000-0000-0000-000000000000}"/>
          </ac:spMkLst>
        </pc:spChg>
      </pc:sldChg>
      <pc:sldChg chg="modSp mod">
        <pc:chgData name="Asela Buddhika" userId="ba34943e21bc3b21" providerId="LiveId" clId="{F9D12578-DE79-4A2C-AB42-B99A4C315299}" dt="2025-01-22T06:51:37.650" v="1532" actId="113"/>
        <pc:sldMkLst>
          <pc:docMk/>
          <pc:sldMk cId="0" sldId="269"/>
        </pc:sldMkLst>
        <pc:spChg chg="mod">
          <ac:chgData name="Asela Buddhika" userId="ba34943e21bc3b21" providerId="LiveId" clId="{F9D12578-DE79-4A2C-AB42-B99A4C315299}" dt="2025-01-21T19:18:15.778" v="772"/>
          <ac:spMkLst>
            <pc:docMk/>
            <pc:sldMk cId="0" sldId="269"/>
            <ac:spMk id="2" creationId="{00000000-0000-0000-0000-000000000000}"/>
          </ac:spMkLst>
        </pc:spChg>
        <pc:spChg chg="mod">
          <ac:chgData name="Asela Buddhika" userId="ba34943e21bc3b21" providerId="LiveId" clId="{F9D12578-DE79-4A2C-AB42-B99A4C315299}" dt="2025-01-22T06:51:37.650" v="1532" actId="113"/>
          <ac:spMkLst>
            <pc:docMk/>
            <pc:sldMk cId="0" sldId="269"/>
            <ac:spMk id="3" creationId="{00000000-0000-0000-0000-000000000000}"/>
          </ac:spMkLst>
        </pc:spChg>
      </pc:sldChg>
      <pc:sldChg chg="modSp">
        <pc:chgData name="Asela Buddhika" userId="ba34943e21bc3b21" providerId="LiveId" clId="{F9D12578-DE79-4A2C-AB42-B99A4C315299}" dt="2025-01-21T19:18:15.778" v="772"/>
        <pc:sldMkLst>
          <pc:docMk/>
          <pc:sldMk cId="0" sldId="270"/>
        </pc:sldMkLst>
        <pc:spChg chg="mod">
          <ac:chgData name="Asela Buddhika" userId="ba34943e21bc3b21" providerId="LiveId" clId="{F9D12578-DE79-4A2C-AB42-B99A4C315299}" dt="2025-01-21T19:18:15.778" v="772"/>
          <ac:spMkLst>
            <pc:docMk/>
            <pc:sldMk cId="0" sldId="270"/>
            <ac:spMk id="2" creationId="{00000000-0000-0000-0000-000000000000}"/>
          </ac:spMkLst>
        </pc:spChg>
      </pc:sldChg>
      <pc:sldChg chg="modSp mod">
        <pc:chgData name="Asela Buddhika" userId="ba34943e21bc3b21" providerId="LiveId" clId="{F9D12578-DE79-4A2C-AB42-B99A4C315299}" dt="2025-01-22T08:36:25.498" v="1542" actId="1076"/>
        <pc:sldMkLst>
          <pc:docMk/>
          <pc:sldMk cId="0" sldId="272"/>
        </pc:sldMkLst>
        <pc:spChg chg="mod">
          <ac:chgData name="Asela Buddhika" userId="ba34943e21bc3b21" providerId="LiveId" clId="{F9D12578-DE79-4A2C-AB42-B99A4C315299}" dt="2025-01-22T08:35:58.349" v="1539" actId="14100"/>
          <ac:spMkLst>
            <pc:docMk/>
            <pc:sldMk cId="0" sldId="272"/>
            <ac:spMk id="2" creationId="{00000000-0000-0000-0000-000000000000}"/>
          </ac:spMkLst>
        </pc:spChg>
        <pc:picChg chg="mod">
          <ac:chgData name="Asela Buddhika" userId="ba34943e21bc3b21" providerId="LiveId" clId="{F9D12578-DE79-4A2C-AB42-B99A4C315299}" dt="2025-01-22T08:36:21.108" v="1541" actId="1076"/>
          <ac:picMkLst>
            <pc:docMk/>
            <pc:sldMk cId="0" sldId="272"/>
            <ac:picMk id="3" creationId="{00000000-0000-0000-0000-000000000000}"/>
          </ac:picMkLst>
        </pc:picChg>
        <pc:picChg chg="mod">
          <ac:chgData name="Asela Buddhika" userId="ba34943e21bc3b21" providerId="LiveId" clId="{F9D12578-DE79-4A2C-AB42-B99A4C315299}" dt="2025-01-22T08:36:25.498" v="1542" actId="1076"/>
          <ac:picMkLst>
            <pc:docMk/>
            <pc:sldMk cId="0" sldId="272"/>
            <ac:picMk id="4" creationId="{00000000-0000-0000-0000-000000000000}"/>
          </ac:picMkLst>
        </pc:picChg>
      </pc:sldChg>
      <pc:sldChg chg="ord">
        <pc:chgData name="Asela Buddhika" userId="ba34943e21bc3b21" providerId="LiveId" clId="{F9D12578-DE79-4A2C-AB42-B99A4C315299}" dt="2025-01-22T08:41:09.379" v="1546"/>
        <pc:sldMkLst>
          <pc:docMk/>
          <pc:sldMk cId="0" sldId="276"/>
        </pc:sldMkLst>
      </pc:sldChg>
      <pc:sldChg chg="del">
        <pc:chgData name="Asela Buddhika" userId="ba34943e21bc3b21" providerId="LiveId" clId="{F9D12578-DE79-4A2C-AB42-B99A4C315299}" dt="2025-01-22T08:46:59.663" v="1576" actId="47"/>
        <pc:sldMkLst>
          <pc:docMk/>
          <pc:sldMk cId="0" sldId="277"/>
        </pc:sldMkLst>
      </pc:sldChg>
      <pc:sldChg chg="modSp ord">
        <pc:chgData name="Asela Buddhika" userId="ba34943e21bc3b21" providerId="LiveId" clId="{F9D12578-DE79-4A2C-AB42-B99A4C315299}" dt="2025-01-22T09:02:01.710" v="1606"/>
        <pc:sldMkLst>
          <pc:docMk/>
          <pc:sldMk cId="0" sldId="278"/>
        </pc:sldMkLst>
        <pc:spChg chg="mod">
          <ac:chgData name="Asela Buddhika" userId="ba34943e21bc3b21" providerId="LiveId" clId="{F9D12578-DE79-4A2C-AB42-B99A4C315299}" dt="2025-01-21T19:18:15.778" v="772"/>
          <ac:spMkLst>
            <pc:docMk/>
            <pc:sldMk cId="0" sldId="278"/>
            <ac:spMk id="2" creationId="{00000000-0000-0000-0000-000000000000}"/>
          </ac:spMkLst>
        </pc:spChg>
      </pc:sldChg>
      <pc:sldChg chg="ord">
        <pc:chgData name="Asela Buddhika" userId="ba34943e21bc3b21" providerId="LiveId" clId="{F9D12578-DE79-4A2C-AB42-B99A4C315299}" dt="2025-01-22T08:47:28.608" v="1579"/>
        <pc:sldMkLst>
          <pc:docMk/>
          <pc:sldMk cId="0" sldId="279"/>
        </pc:sldMkLst>
      </pc:sldChg>
      <pc:sldChg chg="modSp">
        <pc:chgData name="Asela Buddhika" userId="ba34943e21bc3b21" providerId="LiveId" clId="{F9D12578-DE79-4A2C-AB42-B99A4C315299}" dt="2025-01-21T19:18:15.778" v="772"/>
        <pc:sldMkLst>
          <pc:docMk/>
          <pc:sldMk cId="0" sldId="280"/>
        </pc:sldMkLst>
        <pc:spChg chg="mod">
          <ac:chgData name="Asela Buddhika" userId="ba34943e21bc3b21" providerId="LiveId" clId="{F9D12578-DE79-4A2C-AB42-B99A4C315299}" dt="2025-01-21T19:18:15.778" v="772"/>
          <ac:spMkLst>
            <pc:docMk/>
            <pc:sldMk cId="0" sldId="280"/>
            <ac:spMk id="2" creationId="{00000000-0000-0000-0000-000000000000}"/>
          </ac:spMkLst>
        </pc:spChg>
      </pc:sldChg>
      <pc:sldChg chg="ord">
        <pc:chgData name="Asela Buddhika" userId="ba34943e21bc3b21" providerId="LiveId" clId="{F9D12578-DE79-4A2C-AB42-B99A4C315299}" dt="2025-01-22T08:47:37.795" v="1581"/>
        <pc:sldMkLst>
          <pc:docMk/>
          <pc:sldMk cId="0" sldId="281"/>
        </pc:sldMkLst>
      </pc:sldChg>
      <pc:sldChg chg="modSp">
        <pc:chgData name="Asela Buddhika" userId="ba34943e21bc3b21" providerId="LiveId" clId="{F9D12578-DE79-4A2C-AB42-B99A4C315299}" dt="2025-01-21T19:18:15.778" v="772"/>
        <pc:sldMkLst>
          <pc:docMk/>
          <pc:sldMk cId="0" sldId="282"/>
        </pc:sldMkLst>
        <pc:spChg chg="mod">
          <ac:chgData name="Asela Buddhika" userId="ba34943e21bc3b21" providerId="LiveId" clId="{F9D12578-DE79-4A2C-AB42-B99A4C315299}" dt="2025-01-21T19:18:15.778" v="772"/>
          <ac:spMkLst>
            <pc:docMk/>
            <pc:sldMk cId="0" sldId="282"/>
            <ac:spMk id="2" creationId="{00000000-0000-0000-0000-000000000000}"/>
          </ac:spMkLst>
        </pc:spChg>
      </pc:sldChg>
      <pc:sldChg chg="modSp mod ord">
        <pc:chgData name="Asela Buddhika" userId="ba34943e21bc3b21" providerId="LiveId" clId="{F9D12578-DE79-4A2C-AB42-B99A4C315299}" dt="2025-01-22T08:51:12.159" v="1592"/>
        <pc:sldMkLst>
          <pc:docMk/>
          <pc:sldMk cId="0" sldId="287"/>
        </pc:sldMkLst>
        <pc:spChg chg="mod">
          <ac:chgData name="Asela Buddhika" userId="ba34943e21bc3b21" providerId="LiveId" clId="{F9D12578-DE79-4A2C-AB42-B99A4C315299}" dt="2025-01-21T19:18:15.778" v="772"/>
          <ac:spMkLst>
            <pc:docMk/>
            <pc:sldMk cId="0" sldId="287"/>
            <ac:spMk id="2" creationId="{00000000-0000-0000-0000-000000000000}"/>
          </ac:spMkLst>
        </pc:spChg>
        <pc:spChg chg="mod">
          <ac:chgData name="Asela Buddhika" userId="ba34943e21bc3b21" providerId="LiveId" clId="{F9D12578-DE79-4A2C-AB42-B99A4C315299}" dt="2025-01-22T08:50:37.099" v="1590" actId="33524"/>
          <ac:spMkLst>
            <pc:docMk/>
            <pc:sldMk cId="0" sldId="287"/>
            <ac:spMk id="3" creationId="{00000000-0000-0000-0000-000000000000}"/>
          </ac:spMkLst>
        </pc:spChg>
      </pc:sldChg>
      <pc:sldChg chg="modSp">
        <pc:chgData name="Asela Buddhika" userId="ba34943e21bc3b21" providerId="LiveId" clId="{F9D12578-DE79-4A2C-AB42-B99A4C315299}" dt="2025-01-21T19:18:15.778" v="772"/>
        <pc:sldMkLst>
          <pc:docMk/>
          <pc:sldMk cId="0" sldId="291"/>
        </pc:sldMkLst>
        <pc:spChg chg="mod">
          <ac:chgData name="Asela Buddhika" userId="ba34943e21bc3b21" providerId="LiveId" clId="{F9D12578-DE79-4A2C-AB42-B99A4C315299}" dt="2025-01-21T19:18:15.778" v="772"/>
          <ac:spMkLst>
            <pc:docMk/>
            <pc:sldMk cId="0" sldId="291"/>
            <ac:spMk id="2" creationId="{00000000-0000-0000-0000-000000000000}"/>
          </ac:spMkLst>
        </pc:spChg>
      </pc:sldChg>
      <pc:sldChg chg="ord">
        <pc:chgData name="Asela Buddhika" userId="ba34943e21bc3b21" providerId="LiveId" clId="{F9D12578-DE79-4A2C-AB42-B99A4C315299}" dt="2025-01-22T09:24:48.744" v="1689"/>
        <pc:sldMkLst>
          <pc:docMk/>
          <pc:sldMk cId="0" sldId="293"/>
        </pc:sldMkLst>
      </pc:sldChg>
      <pc:sldChg chg="modSp mod">
        <pc:chgData name="Asela Buddhika" userId="ba34943e21bc3b21" providerId="LiveId" clId="{F9D12578-DE79-4A2C-AB42-B99A4C315299}" dt="2025-01-22T09:03:13.553" v="1625" actId="1076"/>
        <pc:sldMkLst>
          <pc:docMk/>
          <pc:sldMk cId="0" sldId="294"/>
        </pc:sldMkLst>
        <pc:spChg chg="mod">
          <ac:chgData name="Asela Buddhika" userId="ba34943e21bc3b21" providerId="LiveId" clId="{F9D12578-DE79-4A2C-AB42-B99A4C315299}" dt="2025-01-22T09:02:57.831" v="1624" actId="120"/>
          <ac:spMkLst>
            <pc:docMk/>
            <pc:sldMk cId="0" sldId="294"/>
            <ac:spMk id="2" creationId="{00000000-0000-0000-0000-000000000000}"/>
          </ac:spMkLst>
        </pc:spChg>
        <pc:spChg chg="mod">
          <ac:chgData name="Asela Buddhika" userId="ba34943e21bc3b21" providerId="LiveId" clId="{F9D12578-DE79-4A2C-AB42-B99A4C315299}" dt="2025-01-22T09:03:13.553" v="1625" actId="1076"/>
          <ac:spMkLst>
            <pc:docMk/>
            <pc:sldMk cId="0" sldId="294"/>
            <ac:spMk id="3" creationId="{00000000-0000-0000-0000-000000000000}"/>
          </ac:spMkLst>
        </pc:spChg>
      </pc:sldChg>
      <pc:sldChg chg="modSp mod ord">
        <pc:chgData name="Asela Buddhika" userId="ba34943e21bc3b21" providerId="LiveId" clId="{F9D12578-DE79-4A2C-AB42-B99A4C315299}" dt="2025-01-22T09:30:07.190" v="1726" actId="1076"/>
        <pc:sldMkLst>
          <pc:docMk/>
          <pc:sldMk cId="0" sldId="296"/>
        </pc:sldMkLst>
        <pc:spChg chg="mod">
          <ac:chgData name="Asela Buddhika" userId="ba34943e21bc3b21" providerId="LiveId" clId="{F9D12578-DE79-4A2C-AB42-B99A4C315299}" dt="2025-01-22T09:30:07.190" v="1726" actId="1076"/>
          <ac:spMkLst>
            <pc:docMk/>
            <pc:sldMk cId="0" sldId="296"/>
            <ac:spMk id="3" creationId="{00000000-0000-0000-0000-000000000000}"/>
          </ac:spMkLst>
        </pc:spChg>
      </pc:sldChg>
      <pc:sldChg chg="ord">
        <pc:chgData name="Asela Buddhika" userId="ba34943e21bc3b21" providerId="LiveId" clId="{F9D12578-DE79-4A2C-AB42-B99A4C315299}" dt="2025-01-22T09:31:03.558" v="1732"/>
        <pc:sldMkLst>
          <pc:docMk/>
          <pc:sldMk cId="0" sldId="297"/>
        </pc:sldMkLst>
      </pc:sldChg>
      <pc:sldChg chg="modSp mod">
        <pc:chgData name="Asela Buddhika" userId="ba34943e21bc3b21" providerId="LiveId" clId="{F9D12578-DE79-4A2C-AB42-B99A4C315299}" dt="2025-01-22T09:32:10.684" v="1745" actId="20577"/>
        <pc:sldMkLst>
          <pc:docMk/>
          <pc:sldMk cId="0" sldId="298"/>
        </pc:sldMkLst>
        <pc:spChg chg="mod">
          <ac:chgData name="Asela Buddhika" userId="ba34943e21bc3b21" providerId="LiveId" clId="{F9D12578-DE79-4A2C-AB42-B99A4C315299}" dt="2025-01-22T09:32:10.684" v="1745" actId="20577"/>
          <ac:spMkLst>
            <pc:docMk/>
            <pc:sldMk cId="0" sldId="298"/>
            <ac:spMk id="3" creationId="{00000000-0000-0000-0000-000000000000}"/>
          </ac:spMkLst>
        </pc:spChg>
      </pc:sldChg>
      <pc:sldChg chg="ord">
        <pc:chgData name="Asela Buddhika" userId="ba34943e21bc3b21" providerId="LiveId" clId="{F9D12578-DE79-4A2C-AB42-B99A4C315299}" dt="2025-01-22T09:34:54.518" v="1772"/>
        <pc:sldMkLst>
          <pc:docMk/>
          <pc:sldMk cId="0" sldId="303"/>
        </pc:sldMkLst>
      </pc:sldChg>
      <pc:sldChg chg="ord">
        <pc:chgData name="Asela Buddhika" userId="ba34943e21bc3b21" providerId="LiveId" clId="{F9D12578-DE79-4A2C-AB42-B99A4C315299}" dt="2025-01-22T09:34:30.805" v="1766"/>
        <pc:sldMkLst>
          <pc:docMk/>
          <pc:sldMk cId="0" sldId="304"/>
        </pc:sldMkLst>
      </pc:sldChg>
      <pc:sldChg chg="modSp">
        <pc:chgData name="Asela Buddhika" userId="ba34943e21bc3b21" providerId="LiveId" clId="{F9D12578-DE79-4A2C-AB42-B99A4C315299}" dt="2025-01-21T19:18:15.778" v="772"/>
        <pc:sldMkLst>
          <pc:docMk/>
          <pc:sldMk cId="0" sldId="305"/>
        </pc:sldMkLst>
        <pc:spChg chg="mod">
          <ac:chgData name="Asela Buddhika" userId="ba34943e21bc3b21" providerId="LiveId" clId="{F9D12578-DE79-4A2C-AB42-B99A4C315299}" dt="2025-01-21T19:18:15.778" v="772"/>
          <ac:spMkLst>
            <pc:docMk/>
            <pc:sldMk cId="0" sldId="305"/>
            <ac:spMk id="2" creationId="{00000000-0000-0000-0000-000000000000}"/>
          </ac:spMkLst>
        </pc:spChg>
      </pc:sldChg>
      <pc:sldChg chg="ord">
        <pc:chgData name="Asela Buddhika" userId="ba34943e21bc3b21" providerId="LiveId" clId="{F9D12578-DE79-4A2C-AB42-B99A4C315299}" dt="2025-01-22T09:34:36.955" v="1768"/>
        <pc:sldMkLst>
          <pc:docMk/>
          <pc:sldMk cId="0" sldId="306"/>
        </pc:sldMkLst>
      </pc:sldChg>
      <pc:sldChg chg="modSp">
        <pc:chgData name="Asela Buddhika" userId="ba34943e21bc3b21" providerId="LiveId" clId="{F9D12578-DE79-4A2C-AB42-B99A4C315299}" dt="2025-01-21T19:18:15.778" v="772"/>
        <pc:sldMkLst>
          <pc:docMk/>
          <pc:sldMk cId="0" sldId="307"/>
        </pc:sldMkLst>
        <pc:spChg chg="mod">
          <ac:chgData name="Asela Buddhika" userId="ba34943e21bc3b21" providerId="LiveId" clId="{F9D12578-DE79-4A2C-AB42-B99A4C315299}" dt="2025-01-21T19:18:15.778" v="772"/>
          <ac:spMkLst>
            <pc:docMk/>
            <pc:sldMk cId="0" sldId="307"/>
            <ac:spMk id="2" creationId="{00000000-0000-0000-0000-000000000000}"/>
          </ac:spMkLst>
        </pc:spChg>
        <pc:spChg chg="mod">
          <ac:chgData name="Asela Buddhika" userId="ba34943e21bc3b21" providerId="LiveId" clId="{F9D12578-DE79-4A2C-AB42-B99A4C315299}" dt="2025-01-21T19:18:15.778" v="772"/>
          <ac:spMkLst>
            <pc:docMk/>
            <pc:sldMk cId="0" sldId="307"/>
            <ac:spMk id="3" creationId="{00000000-0000-0000-0000-000000000000}"/>
          </ac:spMkLst>
        </pc:spChg>
      </pc:sldChg>
      <pc:sldChg chg="modSp">
        <pc:chgData name="Asela Buddhika" userId="ba34943e21bc3b21" providerId="LiveId" clId="{F9D12578-DE79-4A2C-AB42-B99A4C315299}" dt="2025-01-21T19:18:15.778" v="772"/>
        <pc:sldMkLst>
          <pc:docMk/>
          <pc:sldMk cId="0" sldId="311"/>
        </pc:sldMkLst>
        <pc:spChg chg="mod">
          <ac:chgData name="Asela Buddhika" userId="ba34943e21bc3b21" providerId="LiveId" clId="{F9D12578-DE79-4A2C-AB42-B99A4C315299}" dt="2025-01-21T19:18:15.778" v="772"/>
          <ac:spMkLst>
            <pc:docMk/>
            <pc:sldMk cId="0" sldId="311"/>
            <ac:spMk id="2" creationId="{00000000-0000-0000-0000-000000000000}"/>
          </ac:spMkLst>
        </pc:spChg>
      </pc:sldChg>
      <pc:sldChg chg="modSp">
        <pc:chgData name="Asela Buddhika" userId="ba34943e21bc3b21" providerId="LiveId" clId="{F9D12578-DE79-4A2C-AB42-B99A4C315299}" dt="2025-01-21T19:18:15.778" v="772"/>
        <pc:sldMkLst>
          <pc:docMk/>
          <pc:sldMk cId="0" sldId="315"/>
        </pc:sldMkLst>
        <pc:spChg chg="mod">
          <ac:chgData name="Asela Buddhika" userId="ba34943e21bc3b21" providerId="LiveId" clId="{F9D12578-DE79-4A2C-AB42-B99A4C315299}" dt="2025-01-21T19:18:15.778" v="772"/>
          <ac:spMkLst>
            <pc:docMk/>
            <pc:sldMk cId="0" sldId="315"/>
            <ac:spMk id="2" creationId="{00000000-0000-0000-0000-000000000000}"/>
          </ac:spMkLst>
        </pc:spChg>
      </pc:sldChg>
      <pc:sldChg chg="modSp mod ord">
        <pc:chgData name="Asela Buddhika" userId="ba34943e21bc3b21" providerId="LiveId" clId="{F9D12578-DE79-4A2C-AB42-B99A4C315299}" dt="2025-01-23T05:01:12.760" v="1829" actId="20577"/>
        <pc:sldMkLst>
          <pc:docMk/>
          <pc:sldMk cId="0" sldId="316"/>
        </pc:sldMkLst>
        <pc:spChg chg="mod">
          <ac:chgData name="Asela Buddhika" userId="ba34943e21bc3b21" providerId="LiveId" clId="{F9D12578-DE79-4A2C-AB42-B99A4C315299}" dt="2025-01-23T05:01:12.760" v="1829" actId="20577"/>
          <ac:spMkLst>
            <pc:docMk/>
            <pc:sldMk cId="0" sldId="316"/>
            <ac:spMk id="2" creationId="{00000000-0000-0000-0000-000000000000}"/>
          </ac:spMkLst>
        </pc:spChg>
      </pc:sldChg>
      <pc:sldChg chg="modSp">
        <pc:chgData name="Asela Buddhika" userId="ba34943e21bc3b21" providerId="LiveId" clId="{F9D12578-DE79-4A2C-AB42-B99A4C315299}" dt="2025-01-21T19:18:15.778" v="772"/>
        <pc:sldMkLst>
          <pc:docMk/>
          <pc:sldMk cId="0" sldId="322"/>
        </pc:sldMkLst>
        <pc:spChg chg="mod">
          <ac:chgData name="Asela Buddhika" userId="ba34943e21bc3b21" providerId="LiveId" clId="{F9D12578-DE79-4A2C-AB42-B99A4C315299}" dt="2025-01-21T19:18:15.778" v="772"/>
          <ac:spMkLst>
            <pc:docMk/>
            <pc:sldMk cId="0" sldId="322"/>
            <ac:spMk id="12" creationId="{00000000-0000-0000-0000-000000000000}"/>
          </ac:spMkLst>
        </pc:spChg>
      </pc:sldChg>
      <pc:sldChg chg="del">
        <pc:chgData name="Asela Buddhika" userId="ba34943e21bc3b21" providerId="LiveId" clId="{F9D12578-DE79-4A2C-AB42-B99A4C315299}" dt="2025-01-23T05:01:30.472" v="1830" actId="47"/>
        <pc:sldMkLst>
          <pc:docMk/>
          <pc:sldMk cId="0" sldId="325"/>
        </pc:sldMkLst>
      </pc:sldChg>
      <pc:sldChg chg="new del">
        <pc:chgData name="Asela Buddhika" userId="ba34943e21bc3b21" providerId="LiveId" clId="{F9D12578-DE79-4A2C-AB42-B99A4C315299}" dt="2025-01-21T17:22:21.812" v="16" actId="47"/>
        <pc:sldMkLst>
          <pc:docMk/>
          <pc:sldMk cId="3385734498" sldId="326"/>
        </pc:sldMkLst>
      </pc:sldChg>
      <pc:sldChg chg="modSp new mod">
        <pc:chgData name="Asela Buddhika" userId="ba34943e21bc3b21" providerId="LiveId" clId="{F9D12578-DE79-4A2C-AB42-B99A4C315299}" dt="2025-01-21T19:18:15.778" v="772"/>
        <pc:sldMkLst>
          <pc:docMk/>
          <pc:sldMk cId="3263173386" sldId="327"/>
        </pc:sldMkLst>
        <pc:spChg chg="mod">
          <ac:chgData name="Asela Buddhika" userId="ba34943e21bc3b21" providerId="LiveId" clId="{F9D12578-DE79-4A2C-AB42-B99A4C315299}" dt="2025-01-21T19:18:15.778" v="772"/>
          <ac:spMkLst>
            <pc:docMk/>
            <pc:sldMk cId="3263173386" sldId="327"/>
            <ac:spMk id="2" creationId="{349A3C53-8FB2-CB16-943D-BE5B564C5054}"/>
          </ac:spMkLst>
        </pc:spChg>
        <pc:spChg chg="mod">
          <ac:chgData name="Asela Buddhika" userId="ba34943e21bc3b21" providerId="LiveId" clId="{F9D12578-DE79-4A2C-AB42-B99A4C315299}" dt="2025-01-21T19:18:15.778" v="772"/>
          <ac:spMkLst>
            <pc:docMk/>
            <pc:sldMk cId="3263173386" sldId="327"/>
            <ac:spMk id="3" creationId="{71BC9D2A-445A-50B4-DEC8-C17B9170994B}"/>
          </ac:spMkLst>
        </pc:spChg>
      </pc:sldChg>
      <pc:sldChg chg="modSp new mod ord">
        <pc:chgData name="Asela Buddhika" userId="ba34943e21bc3b21" providerId="LiveId" clId="{F9D12578-DE79-4A2C-AB42-B99A4C315299}" dt="2025-01-21T19:18:15.778" v="772"/>
        <pc:sldMkLst>
          <pc:docMk/>
          <pc:sldMk cId="3560146103" sldId="328"/>
        </pc:sldMkLst>
        <pc:spChg chg="mod">
          <ac:chgData name="Asela Buddhika" userId="ba34943e21bc3b21" providerId="LiveId" clId="{F9D12578-DE79-4A2C-AB42-B99A4C315299}" dt="2025-01-21T19:18:15.778" v="772"/>
          <ac:spMkLst>
            <pc:docMk/>
            <pc:sldMk cId="3560146103" sldId="328"/>
            <ac:spMk id="2" creationId="{13805494-3E92-FA45-6253-732C10EA7DE3}"/>
          </ac:spMkLst>
        </pc:spChg>
        <pc:spChg chg="mod">
          <ac:chgData name="Asela Buddhika" userId="ba34943e21bc3b21" providerId="LiveId" clId="{F9D12578-DE79-4A2C-AB42-B99A4C315299}" dt="2025-01-21T19:18:15.778" v="772"/>
          <ac:spMkLst>
            <pc:docMk/>
            <pc:sldMk cId="3560146103" sldId="328"/>
            <ac:spMk id="3" creationId="{001A4CB8-CD8F-E196-9CA1-F1496CA750A8}"/>
          </ac:spMkLst>
        </pc:spChg>
      </pc:sldChg>
      <pc:sldChg chg="addSp delSp modSp new mod ord setBg">
        <pc:chgData name="Asela Buddhika" userId="ba34943e21bc3b21" providerId="LiveId" clId="{F9D12578-DE79-4A2C-AB42-B99A4C315299}" dt="2025-01-21T18:17:45.779" v="725"/>
        <pc:sldMkLst>
          <pc:docMk/>
          <pc:sldMk cId="1117962348" sldId="329"/>
        </pc:sldMkLst>
        <pc:spChg chg="add mod">
          <ac:chgData name="Asela Buddhika" userId="ba34943e21bc3b21" providerId="LiveId" clId="{F9D12578-DE79-4A2C-AB42-B99A4C315299}" dt="2025-01-21T18:10:49.178" v="678" actId="313"/>
          <ac:spMkLst>
            <pc:docMk/>
            <pc:sldMk cId="1117962348" sldId="329"/>
            <ac:spMk id="6" creationId="{83C13846-D416-6E25-9314-07BC694650B3}"/>
          </ac:spMkLst>
        </pc:spChg>
        <pc:picChg chg="add mod">
          <ac:chgData name="Asela Buddhika" userId="ba34943e21bc3b21" providerId="LiveId" clId="{F9D12578-DE79-4A2C-AB42-B99A4C315299}" dt="2025-01-21T18:08:59.176" v="672" actId="14100"/>
          <ac:picMkLst>
            <pc:docMk/>
            <pc:sldMk cId="1117962348" sldId="329"/>
            <ac:picMk id="5" creationId="{3F8806E4-CF9E-C6CC-2690-CA93B41F423E}"/>
          </ac:picMkLst>
        </pc:picChg>
      </pc:sldChg>
      <pc:sldChg chg="addSp delSp modSp new mod setBg delDesignElem">
        <pc:chgData name="Asela Buddhika" userId="ba34943e21bc3b21" providerId="LiveId" clId="{F9D12578-DE79-4A2C-AB42-B99A4C315299}" dt="2025-01-21T19:18:15.778" v="772"/>
        <pc:sldMkLst>
          <pc:docMk/>
          <pc:sldMk cId="870047075" sldId="330"/>
        </pc:sldMkLst>
        <pc:spChg chg="add del">
          <ac:chgData name="Asela Buddhika" userId="ba34943e21bc3b21" providerId="LiveId" clId="{F9D12578-DE79-4A2C-AB42-B99A4C315299}" dt="2025-01-21T19:18:15.778" v="772"/>
          <ac:spMkLst>
            <pc:docMk/>
            <pc:sldMk cId="870047075" sldId="330"/>
            <ac:spMk id="20" creationId="{AB8C311F-7253-4AED-9701-7FC0708C41C7}"/>
          </ac:spMkLst>
        </pc:spChg>
        <pc:spChg chg="add del">
          <ac:chgData name="Asela Buddhika" userId="ba34943e21bc3b21" providerId="LiveId" clId="{F9D12578-DE79-4A2C-AB42-B99A4C315299}" dt="2025-01-21T19:18:15.778" v="772"/>
          <ac:spMkLst>
            <pc:docMk/>
            <pc:sldMk cId="870047075" sldId="330"/>
            <ac:spMk id="21" creationId="{E2384209-CB15-4CDF-9D31-C44FD9A3F20D}"/>
          </ac:spMkLst>
        </pc:spChg>
        <pc:spChg chg="add del">
          <ac:chgData name="Asela Buddhika" userId="ba34943e21bc3b21" providerId="LiveId" clId="{F9D12578-DE79-4A2C-AB42-B99A4C315299}" dt="2025-01-21T19:18:15.778" v="772"/>
          <ac:spMkLst>
            <pc:docMk/>
            <pc:sldMk cId="870047075" sldId="330"/>
            <ac:spMk id="22" creationId="{2633B3B5-CC90-43F0-8714-D31D1F3F0209}"/>
          </ac:spMkLst>
        </pc:spChg>
        <pc:spChg chg="add del">
          <ac:chgData name="Asela Buddhika" userId="ba34943e21bc3b21" providerId="LiveId" clId="{F9D12578-DE79-4A2C-AB42-B99A4C315299}" dt="2025-01-21T19:18:15.778" v="772"/>
          <ac:spMkLst>
            <pc:docMk/>
            <pc:sldMk cId="870047075" sldId="330"/>
            <ac:spMk id="23" creationId="{A8D57A06-A426-446D-B02C-A2DC6B62E45E}"/>
          </ac:spMkLst>
        </pc:spChg>
        <pc:picChg chg="add mod">
          <ac:chgData name="Asela Buddhika" userId="ba34943e21bc3b21" providerId="LiveId" clId="{F9D12578-DE79-4A2C-AB42-B99A4C315299}" dt="2025-01-21T18:34:28.949" v="757" actId="26606"/>
          <ac:picMkLst>
            <pc:docMk/>
            <pc:sldMk cId="870047075" sldId="330"/>
            <ac:picMk id="4" creationId="{E712EE15-FA94-2BA9-8BF5-1393B7AB9C65}"/>
          </ac:picMkLst>
        </pc:picChg>
      </pc:sldChg>
      <pc:sldChg chg="addSp modSp new mod ord">
        <pc:chgData name="Asela Buddhika" userId="ba34943e21bc3b21" providerId="LiveId" clId="{F9D12578-DE79-4A2C-AB42-B99A4C315299}" dt="2025-01-21T19:18:15.778" v="772"/>
        <pc:sldMkLst>
          <pc:docMk/>
          <pc:sldMk cId="2418317208" sldId="331"/>
        </pc:sldMkLst>
        <pc:spChg chg="mod">
          <ac:chgData name="Asela Buddhika" userId="ba34943e21bc3b21" providerId="LiveId" clId="{F9D12578-DE79-4A2C-AB42-B99A4C315299}" dt="2025-01-21T19:18:15.778" v="772"/>
          <ac:spMkLst>
            <pc:docMk/>
            <pc:sldMk cId="2418317208" sldId="331"/>
            <ac:spMk id="2" creationId="{6C46CC72-03D4-47A4-1FDE-663455F4A8B5}"/>
          </ac:spMkLst>
        </pc:spChg>
        <pc:spChg chg="mod">
          <ac:chgData name="Asela Buddhika" userId="ba34943e21bc3b21" providerId="LiveId" clId="{F9D12578-DE79-4A2C-AB42-B99A4C315299}" dt="2025-01-21T18:15:09.039" v="713" actId="255"/>
          <ac:spMkLst>
            <pc:docMk/>
            <pc:sldMk cId="2418317208" sldId="331"/>
            <ac:spMk id="3" creationId="{6C9E7779-4F9D-3BD0-4925-4DBD3B689861}"/>
          </ac:spMkLst>
        </pc:spChg>
        <pc:spChg chg="add mod">
          <ac:chgData name="Asela Buddhika" userId="ba34943e21bc3b21" providerId="LiveId" clId="{F9D12578-DE79-4A2C-AB42-B99A4C315299}" dt="2025-01-21T18:15:17.308" v="714" actId="1076"/>
          <ac:spMkLst>
            <pc:docMk/>
            <pc:sldMk cId="2418317208" sldId="331"/>
            <ac:spMk id="8" creationId="{93B4C96D-A8AF-BC79-E2EC-599BF00F8B0E}"/>
          </ac:spMkLst>
        </pc:spChg>
        <pc:spChg chg="add mod">
          <ac:chgData name="Asela Buddhika" userId="ba34943e21bc3b21" providerId="LiveId" clId="{F9D12578-DE79-4A2C-AB42-B99A4C315299}" dt="2025-01-21T18:14:53.593" v="708" actId="20577"/>
          <ac:spMkLst>
            <pc:docMk/>
            <pc:sldMk cId="2418317208" sldId="331"/>
            <ac:spMk id="9" creationId="{B2B0E59E-621C-825A-9ED8-090889C60855}"/>
          </ac:spMkLst>
        </pc:spChg>
        <pc:spChg chg="add mod">
          <ac:chgData name="Asela Buddhika" userId="ba34943e21bc3b21" providerId="LiveId" clId="{F9D12578-DE79-4A2C-AB42-B99A4C315299}" dt="2025-01-21T18:15:27.141" v="716" actId="1076"/>
          <ac:spMkLst>
            <pc:docMk/>
            <pc:sldMk cId="2418317208" sldId="331"/>
            <ac:spMk id="10" creationId="{3DD552FC-9386-B928-1171-477C4EC4B2C1}"/>
          </ac:spMkLst>
        </pc:spChg>
        <pc:picChg chg="add mod">
          <ac:chgData name="Asela Buddhika" userId="ba34943e21bc3b21" providerId="LiveId" clId="{F9D12578-DE79-4A2C-AB42-B99A4C315299}" dt="2025-01-21T18:13:09.551" v="690" actId="1076"/>
          <ac:picMkLst>
            <pc:docMk/>
            <pc:sldMk cId="2418317208" sldId="331"/>
            <ac:picMk id="4" creationId="{83222697-0897-C73E-3565-9A49400F83EB}"/>
          </ac:picMkLst>
        </pc:picChg>
        <pc:picChg chg="add mod">
          <ac:chgData name="Asela Buddhika" userId="ba34943e21bc3b21" providerId="LiveId" clId="{F9D12578-DE79-4A2C-AB42-B99A4C315299}" dt="2025-01-21T18:13:06.823" v="689" actId="1076"/>
          <ac:picMkLst>
            <pc:docMk/>
            <pc:sldMk cId="2418317208" sldId="331"/>
            <ac:picMk id="5" creationId="{5F4CF7A7-7A44-9E9B-0FEB-0E63A10DE7CE}"/>
          </ac:picMkLst>
        </pc:picChg>
        <pc:picChg chg="add mod">
          <ac:chgData name="Asela Buddhika" userId="ba34943e21bc3b21" providerId="LiveId" clId="{F9D12578-DE79-4A2C-AB42-B99A4C315299}" dt="2025-01-21T18:13:11.150" v="691" actId="1076"/>
          <ac:picMkLst>
            <pc:docMk/>
            <pc:sldMk cId="2418317208" sldId="331"/>
            <ac:picMk id="6" creationId="{95B54A1D-6A65-9F3C-E437-A5ADBD772D47}"/>
          </ac:picMkLst>
        </pc:picChg>
        <pc:picChg chg="add mod">
          <ac:chgData name="Asela Buddhika" userId="ba34943e21bc3b21" providerId="LiveId" clId="{F9D12578-DE79-4A2C-AB42-B99A4C315299}" dt="2025-01-21T18:15:22.039" v="715" actId="1076"/>
          <ac:picMkLst>
            <pc:docMk/>
            <pc:sldMk cId="2418317208" sldId="331"/>
            <ac:picMk id="7" creationId="{2E104BFB-8381-BC20-6D72-8326FBEAE3C5}"/>
          </ac:picMkLst>
        </pc:picChg>
      </pc:sldChg>
      <pc:sldChg chg="modSp new mod">
        <pc:chgData name="Asela Buddhika" userId="ba34943e21bc3b21" providerId="LiveId" clId="{F9D12578-DE79-4A2C-AB42-B99A4C315299}" dt="2025-01-21T19:23:25.478" v="933"/>
        <pc:sldMkLst>
          <pc:docMk/>
          <pc:sldMk cId="2526331322" sldId="332"/>
        </pc:sldMkLst>
        <pc:spChg chg="mod">
          <ac:chgData name="Asela Buddhika" userId="ba34943e21bc3b21" providerId="LiveId" clId="{F9D12578-DE79-4A2C-AB42-B99A4C315299}" dt="2025-01-21T19:23:14.287" v="932"/>
          <ac:spMkLst>
            <pc:docMk/>
            <pc:sldMk cId="2526331322" sldId="332"/>
            <ac:spMk id="2" creationId="{E433EA10-F777-85AA-D2E4-E10706B25789}"/>
          </ac:spMkLst>
        </pc:spChg>
        <pc:spChg chg="mod">
          <ac:chgData name="Asela Buddhika" userId="ba34943e21bc3b21" providerId="LiveId" clId="{F9D12578-DE79-4A2C-AB42-B99A4C315299}" dt="2025-01-21T19:23:25.478" v="933"/>
          <ac:spMkLst>
            <pc:docMk/>
            <pc:sldMk cId="2526331322" sldId="332"/>
            <ac:spMk id="3" creationId="{16459723-E57C-13A6-D3D9-E64E5E93AF31}"/>
          </ac:spMkLst>
        </pc:spChg>
      </pc:sldChg>
      <pc:sldChg chg="addSp modSp new mod setBg">
        <pc:chgData name="Asela Buddhika" userId="ba34943e21bc3b21" providerId="LiveId" clId="{F9D12578-DE79-4A2C-AB42-B99A4C315299}" dt="2025-01-21T19:31:00.344" v="940" actId="26606"/>
        <pc:sldMkLst>
          <pc:docMk/>
          <pc:sldMk cId="1715090750" sldId="333"/>
        </pc:sldMkLst>
        <pc:spChg chg="mod">
          <ac:chgData name="Asela Buddhika" userId="ba34943e21bc3b21" providerId="LiveId" clId="{F9D12578-DE79-4A2C-AB42-B99A4C315299}" dt="2025-01-21T19:31:00.344" v="940" actId="26606"/>
          <ac:spMkLst>
            <pc:docMk/>
            <pc:sldMk cId="1715090750" sldId="333"/>
            <ac:spMk id="2" creationId="{6B25C737-340B-C861-2794-D3E4594A70C5}"/>
          </ac:spMkLst>
        </pc:spChg>
        <pc:spChg chg="mod">
          <ac:chgData name="Asela Buddhika" userId="ba34943e21bc3b21" providerId="LiveId" clId="{F9D12578-DE79-4A2C-AB42-B99A4C315299}" dt="2025-01-21T19:31:00.344" v="940" actId="26606"/>
          <ac:spMkLst>
            <pc:docMk/>
            <pc:sldMk cId="1715090750" sldId="333"/>
            <ac:spMk id="3" creationId="{7AD0176C-D709-6DCC-9AD5-572A27BB8441}"/>
          </ac:spMkLst>
        </pc:spChg>
        <pc:spChg chg="add">
          <ac:chgData name="Asela Buddhika" userId="ba34943e21bc3b21" providerId="LiveId" clId="{F9D12578-DE79-4A2C-AB42-B99A4C315299}" dt="2025-01-21T19:31:00.344" v="940" actId="26606"/>
          <ac:spMkLst>
            <pc:docMk/>
            <pc:sldMk cId="1715090750" sldId="333"/>
            <ac:spMk id="9" creationId="{C0763A76-9F1C-4FC5-82B7-DD475DA461B2}"/>
          </ac:spMkLst>
        </pc:spChg>
        <pc:spChg chg="add">
          <ac:chgData name="Asela Buddhika" userId="ba34943e21bc3b21" providerId="LiveId" clId="{F9D12578-DE79-4A2C-AB42-B99A4C315299}" dt="2025-01-21T19:31:00.344" v="940" actId="26606"/>
          <ac:spMkLst>
            <pc:docMk/>
            <pc:sldMk cId="1715090750" sldId="333"/>
            <ac:spMk id="11" creationId="{E81BF4F6-F2CF-4984-9D14-D6966D92F99F}"/>
          </ac:spMkLst>
        </pc:spChg>
        <pc:picChg chg="add">
          <ac:chgData name="Asela Buddhika" userId="ba34943e21bc3b21" providerId="LiveId" clId="{F9D12578-DE79-4A2C-AB42-B99A4C315299}" dt="2025-01-21T19:31:00.344" v="940" actId="26606"/>
          <ac:picMkLst>
            <pc:docMk/>
            <pc:sldMk cId="1715090750" sldId="333"/>
            <ac:picMk id="5" creationId="{0688BDE2-C486-E802-6068-80E8C3A1636D}"/>
          </ac:picMkLst>
        </pc:picChg>
      </pc:sldChg>
      <pc:sldChg chg="addSp delSp modSp new mod setBg">
        <pc:chgData name="Asela Buddhika" userId="ba34943e21bc3b21" providerId="LiveId" clId="{F9D12578-DE79-4A2C-AB42-B99A4C315299}" dt="2025-01-21T20:06:32.223" v="1032" actId="26606"/>
        <pc:sldMkLst>
          <pc:docMk/>
          <pc:sldMk cId="1388680399" sldId="334"/>
        </pc:sldMkLst>
        <pc:spChg chg="mod">
          <ac:chgData name="Asela Buddhika" userId="ba34943e21bc3b21" providerId="LiveId" clId="{F9D12578-DE79-4A2C-AB42-B99A4C315299}" dt="2025-01-21T20:06:32.223" v="1032" actId="26606"/>
          <ac:spMkLst>
            <pc:docMk/>
            <pc:sldMk cId="1388680399" sldId="334"/>
            <ac:spMk id="2" creationId="{030AAFAC-294B-AC3C-51B6-71A5B4845A08}"/>
          </ac:spMkLst>
        </pc:spChg>
        <pc:spChg chg="add">
          <ac:chgData name="Asela Buddhika" userId="ba34943e21bc3b21" providerId="LiveId" clId="{F9D12578-DE79-4A2C-AB42-B99A4C315299}" dt="2025-01-21T20:06:32.223" v="1032" actId="26606"/>
          <ac:spMkLst>
            <pc:docMk/>
            <pc:sldMk cId="1388680399" sldId="334"/>
            <ac:spMk id="9" creationId="{BACC6370-2D7E-4714-9D71-7542949D7D5D}"/>
          </ac:spMkLst>
        </pc:spChg>
        <pc:spChg chg="add">
          <ac:chgData name="Asela Buddhika" userId="ba34943e21bc3b21" providerId="LiveId" clId="{F9D12578-DE79-4A2C-AB42-B99A4C315299}" dt="2025-01-21T20:06:32.223" v="1032" actId="26606"/>
          <ac:spMkLst>
            <pc:docMk/>
            <pc:sldMk cId="1388680399" sldId="334"/>
            <ac:spMk id="11" creationId="{F68B3F68-107C-434F-AA38-110D5EA91B85}"/>
          </ac:spMkLst>
        </pc:spChg>
        <pc:spChg chg="add">
          <ac:chgData name="Asela Buddhika" userId="ba34943e21bc3b21" providerId="LiveId" clId="{F9D12578-DE79-4A2C-AB42-B99A4C315299}" dt="2025-01-21T20:06:32.223" v="1032" actId="26606"/>
          <ac:spMkLst>
            <pc:docMk/>
            <pc:sldMk cId="1388680399" sldId="334"/>
            <ac:spMk id="13" creationId="{AAD0DBB9-1A4B-4391-81D4-CB19F9AB918A}"/>
          </ac:spMkLst>
        </pc:spChg>
        <pc:spChg chg="add">
          <ac:chgData name="Asela Buddhika" userId="ba34943e21bc3b21" providerId="LiveId" clId="{F9D12578-DE79-4A2C-AB42-B99A4C315299}" dt="2025-01-21T20:06:32.223" v="1032" actId="26606"/>
          <ac:spMkLst>
            <pc:docMk/>
            <pc:sldMk cId="1388680399" sldId="334"/>
            <ac:spMk id="15" creationId="{063BBA22-50EA-4C4D-BE05-F1CE4E63AA56}"/>
          </ac:spMkLst>
        </pc:spChg>
        <pc:graphicFrameChg chg="add">
          <ac:chgData name="Asela Buddhika" userId="ba34943e21bc3b21" providerId="LiveId" clId="{F9D12578-DE79-4A2C-AB42-B99A4C315299}" dt="2025-01-21T20:06:32.223" v="1032" actId="26606"/>
          <ac:graphicFrameMkLst>
            <pc:docMk/>
            <pc:sldMk cId="1388680399" sldId="334"/>
            <ac:graphicFrameMk id="5" creationId="{65C68B82-08C9-6D63-E844-102E1CBBEF70}"/>
          </ac:graphicFrameMkLst>
        </pc:graphicFrameChg>
      </pc:sldChg>
      <pc:sldChg chg="addSp delSp modSp new mod setBg">
        <pc:chgData name="Asela Buddhika" userId="ba34943e21bc3b21" providerId="LiveId" clId="{F9D12578-DE79-4A2C-AB42-B99A4C315299}" dt="2025-01-22T06:43:47.526" v="1404" actId="113"/>
        <pc:sldMkLst>
          <pc:docMk/>
          <pc:sldMk cId="3786913552" sldId="335"/>
        </pc:sldMkLst>
        <pc:spChg chg="mod">
          <ac:chgData name="Asela Buddhika" userId="ba34943e21bc3b21" providerId="LiveId" clId="{F9D12578-DE79-4A2C-AB42-B99A4C315299}" dt="2025-01-22T06:42:11.411" v="1282" actId="26606"/>
          <ac:spMkLst>
            <pc:docMk/>
            <pc:sldMk cId="3786913552" sldId="335"/>
            <ac:spMk id="2" creationId="{413ED3CE-95CC-23E2-95B5-61C7885A67C4}"/>
          </ac:spMkLst>
        </pc:spChg>
        <pc:spChg chg="mod">
          <ac:chgData name="Asela Buddhika" userId="ba34943e21bc3b21" providerId="LiveId" clId="{F9D12578-DE79-4A2C-AB42-B99A4C315299}" dt="2025-01-22T06:43:47.526" v="1404" actId="113"/>
          <ac:spMkLst>
            <pc:docMk/>
            <pc:sldMk cId="3786913552" sldId="335"/>
            <ac:spMk id="3" creationId="{75B1054D-C94D-8FC2-7EB8-150687E4DF4C}"/>
          </ac:spMkLst>
        </pc:spChg>
        <pc:grpChg chg="add del">
          <ac:chgData name="Asela Buddhika" userId="ba34943e21bc3b21" providerId="LiveId" clId="{F9D12578-DE79-4A2C-AB42-B99A4C315299}" dt="2025-01-22T06:42:11.411" v="1282" actId="26606"/>
          <ac:grpSpMkLst>
            <pc:docMk/>
            <pc:sldMk cId="3786913552" sldId="335"/>
            <ac:grpSpMk id="1031" creationId="{6258F736-B256-8039-9DC6-F4E49A5C5AD5}"/>
          </ac:grpSpMkLst>
        </pc:grpChg>
        <pc:grpChg chg="add del">
          <ac:chgData name="Asela Buddhika" userId="ba34943e21bc3b21" providerId="LiveId" clId="{F9D12578-DE79-4A2C-AB42-B99A4C315299}" dt="2025-01-22T06:42:11.411" v="1282" actId="26606"/>
          <ac:grpSpMkLst>
            <pc:docMk/>
            <pc:sldMk cId="3786913552" sldId="335"/>
            <ac:grpSpMk id="1038" creationId="{3AFCAD34-1AFC-BC1A-F6B2-C34C63912EAB}"/>
          </ac:grpSpMkLst>
        </pc:grpChg>
        <pc:grpChg chg="add del">
          <ac:chgData name="Asela Buddhika" userId="ba34943e21bc3b21" providerId="LiveId" clId="{F9D12578-DE79-4A2C-AB42-B99A4C315299}" dt="2025-01-22T06:42:06.913" v="1278" actId="26606"/>
          <ac:grpSpMkLst>
            <pc:docMk/>
            <pc:sldMk cId="3786913552" sldId="335"/>
            <ac:grpSpMk id="1045" creationId="{3AFCAD34-1AFC-BC1A-F6B2-C34C63912EAB}"/>
          </ac:grpSpMkLst>
        </pc:grpChg>
        <pc:picChg chg="add mod">
          <ac:chgData name="Asela Buddhika" userId="ba34943e21bc3b21" providerId="LiveId" clId="{F9D12578-DE79-4A2C-AB42-B99A4C315299}" dt="2025-01-22T06:42:11.411" v="1282" actId="26606"/>
          <ac:picMkLst>
            <pc:docMk/>
            <pc:sldMk cId="3786913552" sldId="335"/>
            <ac:picMk id="1026" creationId="{D0F525EC-787C-D6B9-49BD-A3498DE61FF1}"/>
          </ac:picMkLst>
        </pc:picChg>
      </pc:sldChg>
      <pc:sldChg chg="addSp modSp new mod">
        <pc:chgData name="Asela Buddhika" userId="ba34943e21bc3b21" providerId="LiveId" clId="{F9D12578-DE79-4A2C-AB42-B99A4C315299}" dt="2025-01-22T06:46:24.452" v="1459" actId="962"/>
        <pc:sldMkLst>
          <pc:docMk/>
          <pc:sldMk cId="295433565" sldId="336"/>
        </pc:sldMkLst>
        <pc:spChg chg="mod">
          <ac:chgData name="Asela Buddhika" userId="ba34943e21bc3b21" providerId="LiveId" clId="{F9D12578-DE79-4A2C-AB42-B99A4C315299}" dt="2025-01-22T06:46:17.071" v="1456" actId="20577"/>
          <ac:spMkLst>
            <pc:docMk/>
            <pc:sldMk cId="295433565" sldId="336"/>
            <ac:spMk id="2" creationId="{38AA38F5-A56E-388B-764D-24A28A2FC8CE}"/>
          </ac:spMkLst>
        </pc:spChg>
        <pc:picChg chg="add mod">
          <ac:chgData name="Asela Buddhika" userId="ba34943e21bc3b21" providerId="LiveId" clId="{F9D12578-DE79-4A2C-AB42-B99A4C315299}" dt="2025-01-22T06:46:24.452" v="1459" actId="962"/>
          <ac:picMkLst>
            <pc:docMk/>
            <pc:sldMk cId="295433565" sldId="336"/>
            <ac:picMk id="4" creationId="{89835B17-F9F7-F6BA-0B40-3F4BE826E2B2}"/>
          </ac:picMkLst>
        </pc:picChg>
      </pc:sldChg>
      <pc:sldChg chg="new del">
        <pc:chgData name="Asela Buddhika" userId="ba34943e21bc3b21" providerId="LiveId" clId="{F9D12578-DE79-4A2C-AB42-B99A4C315299}" dt="2025-01-22T08:41:16.259" v="1547" actId="47"/>
        <pc:sldMkLst>
          <pc:docMk/>
          <pc:sldMk cId="1052164492" sldId="337"/>
        </pc:sldMkLst>
      </pc:sldChg>
      <pc:sldChg chg="addSp modSp new mod ord">
        <pc:chgData name="Asela Buddhika" userId="ba34943e21bc3b21" providerId="LiveId" clId="{F9D12578-DE79-4A2C-AB42-B99A4C315299}" dt="2025-01-22T09:01:09.578" v="1602"/>
        <pc:sldMkLst>
          <pc:docMk/>
          <pc:sldMk cId="1913416138" sldId="338"/>
        </pc:sldMkLst>
        <pc:spChg chg="mod">
          <ac:chgData name="Asela Buddhika" userId="ba34943e21bc3b21" providerId="LiveId" clId="{F9D12578-DE79-4A2C-AB42-B99A4C315299}" dt="2025-01-22T08:50:05.271" v="1587" actId="20577"/>
          <ac:spMkLst>
            <pc:docMk/>
            <pc:sldMk cId="1913416138" sldId="338"/>
            <ac:spMk id="2" creationId="{7344B375-3B6C-215E-CD74-EA35FADA4052}"/>
          </ac:spMkLst>
        </pc:spChg>
        <pc:spChg chg="mod">
          <ac:chgData name="Asela Buddhika" userId="ba34943e21bc3b21" providerId="LiveId" clId="{F9D12578-DE79-4A2C-AB42-B99A4C315299}" dt="2025-01-22T08:50:01.462" v="1586" actId="20577"/>
          <ac:spMkLst>
            <pc:docMk/>
            <pc:sldMk cId="1913416138" sldId="338"/>
            <ac:spMk id="3" creationId="{8A24642C-B607-513C-572E-55C30A709A3E}"/>
          </ac:spMkLst>
        </pc:spChg>
        <pc:spChg chg="add mod">
          <ac:chgData name="Asela Buddhika" userId="ba34943e21bc3b21" providerId="LiveId" clId="{F9D12578-DE79-4A2C-AB42-B99A4C315299}" dt="2025-01-22T08:50:20.500" v="1589" actId="1076"/>
          <ac:spMkLst>
            <pc:docMk/>
            <pc:sldMk cId="1913416138" sldId="338"/>
            <ac:spMk id="4" creationId="{2DBAA672-333A-EC31-39A4-A5F7B8AF455C}"/>
          </ac:spMkLst>
        </pc:spChg>
        <pc:spChg chg="add mod">
          <ac:chgData name="Asela Buddhika" userId="ba34943e21bc3b21" providerId="LiveId" clId="{F9D12578-DE79-4A2C-AB42-B99A4C315299}" dt="2025-01-22T08:50:16.396" v="1588" actId="1076"/>
          <ac:spMkLst>
            <pc:docMk/>
            <pc:sldMk cId="1913416138" sldId="338"/>
            <ac:spMk id="5" creationId="{24A76E09-3A55-3EB3-13D0-21583DA6ABE0}"/>
          </ac:spMkLst>
        </pc:spChg>
        <pc:spChg chg="add mod">
          <ac:chgData name="Asela Buddhika" userId="ba34943e21bc3b21" providerId="LiveId" clId="{F9D12578-DE79-4A2C-AB42-B99A4C315299}" dt="2025-01-22T08:45:30.326" v="1569" actId="1076"/>
          <ac:spMkLst>
            <pc:docMk/>
            <pc:sldMk cId="1913416138" sldId="338"/>
            <ac:spMk id="6" creationId="{0C59B41C-329A-16AC-381B-98C35265B1AE}"/>
          </ac:spMkLst>
        </pc:spChg>
      </pc:sldChg>
      <pc:sldChg chg="addSp modSp new mod ord">
        <pc:chgData name="Asela Buddhika" userId="ba34943e21bc3b21" providerId="LiveId" clId="{F9D12578-DE79-4A2C-AB42-B99A4C315299}" dt="2025-01-22T09:01:19.731" v="1604"/>
        <pc:sldMkLst>
          <pc:docMk/>
          <pc:sldMk cId="1884096067" sldId="339"/>
        </pc:sldMkLst>
        <pc:picChg chg="add mod">
          <ac:chgData name="Asela Buddhika" userId="ba34943e21bc3b21" providerId="LiveId" clId="{F9D12578-DE79-4A2C-AB42-B99A4C315299}" dt="2025-01-22T08:42:40.697" v="1551" actId="1076"/>
          <ac:picMkLst>
            <pc:docMk/>
            <pc:sldMk cId="1884096067" sldId="339"/>
            <ac:picMk id="4" creationId="{849436E2-4893-0E77-137A-932568C60138}"/>
          </ac:picMkLst>
        </pc:picChg>
        <pc:picChg chg="add mod">
          <ac:chgData name="Asela Buddhika" userId="ba34943e21bc3b21" providerId="LiveId" clId="{F9D12578-DE79-4A2C-AB42-B99A4C315299}" dt="2025-01-22T08:42:44.899" v="1553" actId="14100"/>
          <ac:picMkLst>
            <pc:docMk/>
            <pc:sldMk cId="1884096067" sldId="339"/>
            <ac:picMk id="5" creationId="{3FFE23A6-AAF6-D0D4-DBAA-4561D11BE8C6}"/>
          </ac:picMkLst>
        </pc:picChg>
      </pc:sldChg>
      <pc:sldChg chg="addSp modSp new mod ord">
        <pc:chgData name="Asela Buddhika" userId="ba34943e21bc3b21" providerId="LiveId" clId="{F9D12578-DE79-4A2C-AB42-B99A4C315299}" dt="2025-01-22T09:02:04.556" v="1608"/>
        <pc:sldMkLst>
          <pc:docMk/>
          <pc:sldMk cId="370445261" sldId="340"/>
        </pc:sldMkLst>
        <pc:picChg chg="add mod">
          <ac:chgData name="Asela Buddhika" userId="ba34943e21bc3b21" providerId="LiveId" clId="{F9D12578-DE79-4A2C-AB42-B99A4C315299}" dt="2025-01-22T08:48:18.289" v="1583" actId="14100"/>
          <ac:picMkLst>
            <pc:docMk/>
            <pc:sldMk cId="370445261" sldId="340"/>
            <ac:picMk id="4" creationId="{9D0E7A37-64B7-7148-DD57-B3F08AE9286C}"/>
          </ac:picMkLst>
        </pc:picChg>
      </pc:sldChg>
      <pc:sldChg chg="addSp modSp new mod">
        <pc:chgData name="Asela Buddhika" userId="ba34943e21bc3b21" providerId="LiveId" clId="{F9D12578-DE79-4A2C-AB42-B99A4C315299}" dt="2025-01-22T09:07:37.401" v="1631" actId="1076"/>
        <pc:sldMkLst>
          <pc:docMk/>
          <pc:sldMk cId="1308408708" sldId="341"/>
        </pc:sldMkLst>
        <pc:picChg chg="add mod">
          <ac:chgData name="Asela Buddhika" userId="ba34943e21bc3b21" providerId="LiveId" clId="{F9D12578-DE79-4A2C-AB42-B99A4C315299}" dt="2025-01-22T09:07:37.401" v="1631" actId="1076"/>
          <ac:picMkLst>
            <pc:docMk/>
            <pc:sldMk cId="1308408708" sldId="341"/>
            <ac:picMk id="4" creationId="{50ADC139-8F6C-9B98-C041-A25CC30D4CF3}"/>
          </ac:picMkLst>
        </pc:picChg>
      </pc:sldChg>
      <pc:sldChg chg="addSp delSp modSp new del mod">
        <pc:chgData name="Asela Buddhika" userId="ba34943e21bc3b21" providerId="LiveId" clId="{F9D12578-DE79-4A2C-AB42-B99A4C315299}" dt="2025-01-22T09:29:06.073" v="1708" actId="47"/>
        <pc:sldMkLst>
          <pc:docMk/>
          <pc:sldMk cId="3607198307" sldId="342"/>
        </pc:sldMkLst>
        <pc:spChg chg="mod">
          <ac:chgData name="Asela Buddhika" userId="ba34943e21bc3b21" providerId="LiveId" clId="{F9D12578-DE79-4A2C-AB42-B99A4C315299}" dt="2025-01-22T09:09:50.469" v="1660" actId="207"/>
          <ac:spMkLst>
            <pc:docMk/>
            <pc:sldMk cId="3607198307" sldId="342"/>
            <ac:spMk id="2" creationId="{B0E48A19-9BF7-C9A1-C690-8658C9869C90}"/>
          </ac:spMkLst>
        </pc:spChg>
        <pc:spChg chg="del mod">
          <ac:chgData name="Asela Buddhika" userId="ba34943e21bc3b21" providerId="LiveId" clId="{F9D12578-DE79-4A2C-AB42-B99A4C315299}" dt="2025-01-22T09:29:01.289" v="1706" actId="478"/>
          <ac:spMkLst>
            <pc:docMk/>
            <pc:sldMk cId="3607198307" sldId="342"/>
            <ac:spMk id="3" creationId="{4F4AA988-7A12-CA3E-006F-4E61C3DCC0E6}"/>
          </ac:spMkLst>
        </pc:spChg>
        <pc:spChg chg="add mod">
          <ac:chgData name="Asela Buddhika" userId="ba34943e21bc3b21" providerId="LiveId" clId="{F9D12578-DE79-4A2C-AB42-B99A4C315299}" dt="2025-01-22T09:11:09.023" v="1662"/>
          <ac:spMkLst>
            <pc:docMk/>
            <pc:sldMk cId="3607198307" sldId="342"/>
            <ac:spMk id="4" creationId="{CBD94C18-0A80-B328-D195-AF9EA878418E}"/>
          </ac:spMkLst>
        </pc:spChg>
        <pc:spChg chg="add mod">
          <ac:chgData name="Asela Buddhika" userId="ba34943e21bc3b21" providerId="LiveId" clId="{F9D12578-DE79-4A2C-AB42-B99A4C315299}" dt="2025-01-22T09:11:29.115" v="1664"/>
          <ac:spMkLst>
            <pc:docMk/>
            <pc:sldMk cId="3607198307" sldId="342"/>
            <ac:spMk id="5" creationId="{6274A0D8-0A99-EA06-9F96-3B5E20A79138}"/>
          </ac:spMkLst>
        </pc:spChg>
        <pc:spChg chg="add del mod">
          <ac:chgData name="Asela Buddhika" userId="ba34943e21bc3b21" providerId="LiveId" clId="{F9D12578-DE79-4A2C-AB42-B99A4C315299}" dt="2025-01-22T09:29:03.410" v="1707" actId="478"/>
          <ac:spMkLst>
            <pc:docMk/>
            <pc:sldMk cId="3607198307" sldId="342"/>
            <ac:spMk id="7" creationId="{B07C7BEC-4BC6-58E6-65B8-0E3A03731418}"/>
          </ac:spMkLst>
        </pc:spChg>
      </pc:sldChg>
      <pc:sldChg chg="addSp delSp modSp new mod ord">
        <pc:chgData name="Asela Buddhika" userId="ba34943e21bc3b21" providerId="LiveId" clId="{F9D12578-DE79-4A2C-AB42-B99A4C315299}" dt="2025-01-22T09:30:56.439" v="1730" actId="478"/>
        <pc:sldMkLst>
          <pc:docMk/>
          <pc:sldMk cId="4113411401" sldId="343"/>
        </pc:sldMkLst>
        <pc:spChg chg="del">
          <ac:chgData name="Asela Buddhika" userId="ba34943e21bc3b21" providerId="LiveId" clId="{F9D12578-DE79-4A2C-AB42-B99A4C315299}" dt="2025-01-22T09:25:51.735" v="1699" actId="478"/>
          <ac:spMkLst>
            <pc:docMk/>
            <pc:sldMk cId="4113411401" sldId="343"/>
            <ac:spMk id="2" creationId="{D7B61CA0-A970-516D-58EC-E9C6D7623700}"/>
          </ac:spMkLst>
        </pc:spChg>
        <pc:spChg chg="add mod">
          <ac:chgData name="Asela Buddhika" userId="ba34943e21bc3b21" providerId="LiveId" clId="{F9D12578-DE79-4A2C-AB42-B99A4C315299}" dt="2025-01-22T09:25:34.188" v="1698" actId="113"/>
          <ac:spMkLst>
            <pc:docMk/>
            <pc:sldMk cId="4113411401" sldId="343"/>
            <ac:spMk id="5" creationId="{B3BEB8E2-C08F-60DA-6BD7-1284AD145B8C}"/>
          </ac:spMkLst>
        </pc:spChg>
        <pc:spChg chg="add del mod">
          <ac:chgData name="Asela Buddhika" userId="ba34943e21bc3b21" providerId="LiveId" clId="{F9D12578-DE79-4A2C-AB42-B99A4C315299}" dt="2025-01-22T09:30:56.439" v="1730" actId="478"/>
          <ac:spMkLst>
            <pc:docMk/>
            <pc:sldMk cId="4113411401" sldId="343"/>
            <ac:spMk id="6" creationId="{15D837EE-B303-81F3-00D2-3A5B90EF3DB9}"/>
          </ac:spMkLst>
        </pc:spChg>
        <pc:spChg chg="add mod">
          <ac:chgData name="Asela Buddhika" userId="ba34943e21bc3b21" providerId="LiveId" clId="{F9D12578-DE79-4A2C-AB42-B99A4C315299}" dt="2025-01-22T09:25:14.849" v="1693" actId="767"/>
          <ac:spMkLst>
            <pc:docMk/>
            <pc:sldMk cId="4113411401" sldId="343"/>
            <ac:spMk id="7" creationId="{E40F16C7-CD30-F3F8-7DA2-D92FE2E326FC}"/>
          </ac:spMkLst>
        </pc:spChg>
        <pc:picChg chg="add mod">
          <ac:chgData name="Asela Buddhika" userId="ba34943e21bc3b21" providerId="LiveId" clId="{F9D12578-DE79-4A2C-AB42-B99A4C315299}" dt="2025-01-22T09:12:04.555" v="1667" actId="1076"/>
          <ac:picMkLst>
            <pc:docMk/>
            <pc:sldMk cId="4113411401" sldId="343"/>
            <ac:picMk id="4" creationId="{903B1EA4-541A-A5FF-4EEC-8E574ECD77C5}"/>
          </ac:picMkLst>
        </pc:picChg>
      </pc:sldChg>
      <pc:sldChg chg="addSp delSp modSp new mod setBg">
        <pc:chgData name="Asela Buddhika" userId="ba34943e21bc3b21" providerId="LiveId" clId="{F9D12578-DE79-4A2C-AB42-B99A4C315299}" dt="2025-01-22T09:30:45.737" v="1728" actId="478"/>
        <pc:sldMkLst>
          <pc:docMk/>
          <pc:sldMk cId="489082617" sldId="344"/>
        </pc:sldMkLst>
        <pc:spChg chg="del mod">
          <ac:chgData name="Asela Buddhika" userId="ba34943e21bc3b21" providerId="LiveId" clId="{F9D12578-DE79-4A2C-AB42-B99A4C315299}" dt="2025-01-22T09:30:45.737" v="1728" actId="478"/>
          <ac:spMkLst>
            <pc:docMk/>
            <pc:sldMk cId="489082617" sldId="344"/>
            <ac:spMk id="2" creationId="{BD5DA29A-9B4E-3CD7-9C54-E25E810FF774}"/>
          </ac:spMkLst>
        </pc:spChg>
        <pc:spChg chg="mod">
          <ac:chgData name="Asela Buddhika" userId="ba34943e21bc3b21" providerId="LiveId" clId="{F9D12578-DE79-4A2C-AB42-B99A4C315299}" dt="2025-01-22T09:30:34.073" v="1727"/>
          <ac:spMkLst>
            <pc:docMk/>
            <pc:sldMk cId="489082617" sldId="344"/>
            <ac:spMk id="3" creationId="{15C83678-FF27-2452-AA4A-FF9955B05D59}"/>
          </ac:spMkLst>
        </pc:spChg>
        <pc:spChg chg="add">
          <ac:chgData name="Asela Buddhika" userId="ba34943e21bc3b21" providerId="LiveId" clId="{F9D12578-DE79-4A2C-AB42-B99A4C315299}" dt="2025-01-22T09:27:17.141" v="1705" actId="26606"/>
          <ac:spMkLst>
            <pc:docMk/>
            <pc:sldMk cId="489082617" sldId="344"/>
            <ac:spMk id="10" creationId="{69D47016-023F-44BD-981C-50E7A10A6609}"/>
          </ac:spMkLst>
        </pc:spChg>
        <pc:spChg chg="add">
          <ac:chgData name="Asela Buddhika" userId="ba34943e21bc3b21" providerId="LiveId" clId="{F9D12578-DE79-4A2C-AB42-B99A4C315299}" dt="2025-01-22T09:27:17.141" v="1705" actId="26606"/>
          <ac:spMkLst>
            <pc:docMk/>
            <pc:sldMk cId="489082617" sldId="344"/>
            <ac:spMk id="12" creationId="{6D8B37B0-0682-433E-BC8D-498C04ABD9A7}"/>
          </ac:spMkLst>
        </pc:spChg>
        <pc:picChg chg="add mod ord">
          <ac:chgData name="Asela Buddhika" userId="ba34943e21bc3b21" providerId="LiveId" clId="{F9D12578-DE79-4A2C-AB42-B99A4C315299}" dt="2025-01-22T09:27:17.141" v="1705" actId="26606"/>
          <ac:picMkLst>
            <pc:docMk/>
            <pc:sldMk cId="489082617" sldId="344"/>
            <ac:picMk id="4" creationId="{0984CCFE-22D9-6BE2-4ED3-A27142C82B49}"/>
          </ac:picMkLst>
        </pc:picChg>
        <pc:picChg chg="add mod">
          <ac:chgData name="Asela Buddhika" userId="ba34943e21bc3b21" providerId="LiveId" clId="{F9D12578-DE79-4A2C-AB42-B99A4C315299}" dt="2025-01-22T09:27:17.141" v="1705" actId="26606"/>
          <ac:picMkLst>
            <pc:docMk/>
            <pc:sldMk cId="489082617" sldId="344"/>
            <ac:picMk id="5" creationId="{E740472E-2EF1-A6E1-F09D-2BF3AD2603A5}"/>
          </ac:picMkLst>
        </pc:picChg>
      </pc:sldChg>
      <pc:sldChg chg="addSp delSp modSp new mod">
        <pc:chgData name="Asela Buddhika" userId="ba34943e21bc3b21" providerId="LiveId" clId="{F9D12578-DE79-4A2C-AB42-B99A4C315299}" dt="2025-01-22T09:33:26.705" v="1762" actId="20577"/>
        <pc:sldMkLst>
          <pc:docMk/>
          <pc:sldMk cId="715083805" sldId="345"/>
        </pc:sldMkLst>
        <pc:spChg chg="mod">
          <ac:chgData name="Asela Buddhika" userId="ba34943e21bc3b21" providerId="LiveId" clId="{F9D12578-DE79-4A2C-AB42-B99A4C315299}" dt="2025-01-22T09:33:26.705" v="1762" actId="20577"/>
          <ac:spMkLst>
            <pc:docMk/>
            <pc:sldMk cId="715083805" sldId="345"/>
            <ac:spMk id="2" creationId="{4D3083DB-FCF2-2233-81B5-D2BD0D979D07}"/>
          </ac:spMkLst>
        </pc:spChg>
        <pc:spChg chg="mod">
          <ac:chgData name="Asela Buddhika" userId="ba34943e21bc3b21" providerId="LiveId" clId="{F9D12578-DE79-4A2C-AB42-B99A4C315299}" dt="2025-01-22T09:33:19.555" v="1752" actId="14100"/>
          <ac:spMkLst>
            <pc:docMk/>
            <pc:sldMk cId="715083805" sldId="345"/>
            <ac:spMk id="3" creationId="{EEDDAB3B-F428-4233-338C-2CABD3DD952C}"/>
          </ac:spMkLst>
        </pc:spChg>
        <pc:spChg chg="add del mod">
          <ac:chgData name="Asela Buddhika" userId="ba34943e21bc3b21" providerId="LiveId" clId="{F9D12578-DE79-4A2C-AB42-B99A4C315299}" dt="2025-01-22T09:33:20.573" v="1754"/>
          <ac:spMkLst>
            <pc:docMk/>
            <pc:sldMk cId="715083805" sldId="345"/>
            <ac:spMk id="4" creationId="{7A6B09FC-29A8-144A-7FF9-A97C4B4045BB}"/>
          </ac:spMkLst>
        </pc:spChg>
        <pc:picChg chg="add mod">
          <ac:chgData name="Asela Buddhika" userId="ba34943e21bc3b21" providerId="LiveId" clId="{F9D12578-DE79-4A2C-AB42-B99A4C315299}" dt="2025-01-22T09:33:08.201" v="1749"/>
          <ac:picMkLst>
            <pc:docMk/>
            <pc:sldMk cId="715083805" sldId="345"/>
            <ac:picMk id="5" creationId="{63B5B0A8-DF90-859D-422E-ACDCFE3463CE}"/>
          </ac:picMkLst>
        </pc:picChg>
      </pc:sldChg>
      <pc:sldChg chg="addSp modSp new">
        <pc:chgData name="Asela Buddhika" userId="ba34943e21bc3b21" providerId="LiveId" clId="{F9D12578-DE79-4A2C-AB42-B99A4C315299}" dt="2025-01-22T09:33:45.661" v="1764"/>
        <pc:sldMkLst>
          <pc:docMk/>
          <pc:sldMk cId="3722607621" sldId="346"/>
        </pc:sldMkLst>
        <pc:grpChg chg="add mod">
          <ac:chgData name="Asela Buddhika" userId="ba34943e21bc3b21" providerId="LiveId" clId="{F9D12578-DE79-4A2C-AB42-B99A4C315299}" dt="2025-01-22T09:33:45.661" v="1764"/>
          <ac:grpSpMkLst>
            <pc:docMk/>
            <pc:sldMk cId="3722607621" sldId="346"/>
            <ac:grpSpMk id="4" creationId="{F39B33E8-BCC6-90AF-1DE4-FF95FC3788C7}"/>
          </ac:grpSpMkLst>
        </pc:grpChg>
        <pc:picChg chg="mod">
          <ac:chgData name="Asela Buddhika" userId="ba34943e21bc3b21" providerId="LiveId" clId="{F9D12578-DE79-4A2C-AB42-B99A4C315299}" dt="2025-01-22T09:33:45.661" v="1764"/>
          <ac:picMkLst>
            <pc:docMk/>
            <pc:sldMk cId="3722607621" sldId="346"/>
            <ac:picMk id="5" creationId="{975761D3-1AD8-7AC3-395F-51A7FD30B089}"/>
          </ac:picMkLst>
        </pc:picChg>
        <pc:picChg chg="mod">
          <ac:chgData name="Asela Buddhika" userId="ba34943e21bc3b21" providerId="LiveId" clId="{F9D12578-DE79-4A2C-AB42-B99A4C315299}" dt="2025-01-22T09:33:45.661" v="1764"/>
          <ac:picMkLst>
            <pc:docMk/>
            <pc:sldMk cId="3722607621" sldId="346"/>
            <ac:picMk id="6" creationId="{9100CD3A-7488-1F4D-2FE9-165348B0C10D}"/>
          </ac:picMkLst>
        </pc:picChg>
      </pc:sldChg>
      <pc:sldChg chg="addSp modSp new mod">
        <pc:chgData name="Asela Buddhika" userId="ba34943e21bc3b21" providerId="LiveId" clId="{F9D12578-DE79-4A2C-AB42-B99A4C315299}" dt="2025-01-23T05:02:44.130" v="1841" actId="1076"/>
        <pc:sldMkLst>
          <pc:docMk/>
          <pc:sldMk cId="3696609238" sldId="347"/>
        </pc:sldMkLst>
        <pc:spChg chg="add mod">
          <ac:chgData name="Asela Buddhika" userId="ba34943e21bc3b21" providerId="LiveId" clId="{F9D12578-DE79-4A2C-AB42-B99A4C315299}" dt="2025-01-23T05:02:27.129" v="1839" actId="20577"/>
          <ac:spMkLst>
            <pc:docMk/>
            <pc:sldMk cId="3696609238" sldId="347"/>
            <ac:spMk id="2" creationId="{0AF7E78C-C6EB-9B36-F644-4607A4FF3F53}"/>
          </ac:spMkLst>
        </pc:spChg>
        <pc:spChg chg="add mod">
          <ac:chgData name="Asela Buddhika" userId="ba34943e21bc3b21" providerId="LiveId" clId="{F9D12578-DE79-4A2C-AB42-B99A4C315299}" dt="2025-01-23T05:02:44.130" v="1841" actId="1076"/>
          <ac:spMkLst>
            <pc:docMk/>
            <pc:sldMk cId="3696609238" sldId="347"/>
            <ac:spMk id="3" creationId="{45898516-39F0-F5B5-4363-9A0E8FF94CB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3356FA-677F-4EE9-9EDF-A35E6AD75787}"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7770E851-7DEF-431E-95E3-D312B5DCE80E}">
      <dgm:prSet/>
      <dgm:spPr/>
      <dgm:t>
        <a:bodyPr/>
        <a:lstStyle/>
        <a:p>
          <a:r>
            <a:rPr lang="en-GB"/>
            <a:t>Features used for this purpose</a:t>
          </a:r>
          <a:endParaRPr lang="en-US"/>
        </a:p>
      </dgm:t>
    </dgm:pt>
    <dgm:pt modelId="{526CB145-3C8B-427B-8FDA-AB16CA632EFC}" type="parTrans" cxnId="{66A662FB-F560-492E-907A-C39083731579}">
      <dgm:prSet/>
      <dgm:spPr/>
      <dgm:t>
        <a:bodyPr/>
        <a:lstStyle/>
        <a:p>
          <a:endParaRPr lang="en-US"/>
        </a:p>
      </dgm:t>
    </dgm:pt>
    <dgm:pt modelId="{A1D2D35D-019B-4655-BAB2-291E1A33B57C}" type="sibTrans" cxnId="{66A662FB-F560-492E-907A-C39083731579}">
      <dgm:prSet/>
      <dgm:spPr/>
      <dgm:t>
        <a:bodyPr/>
        <a:lstStyle/>
        <a:p>
          <a:endParaRPr lang="en-US"/>
        </a:p>
      </dgm:t>
    </dgm:pt>
    <dgm:pt modelId="{FA9A3AFE-3667-4D9D-A04A-6A797E04279F}">
      <dgm:prSet/>
      <dgm:spPr/>
      <dgm:t>
        <a:bodyPr/>
        <a:lstStyle/>
        <a:p>
          <a:r>
            <a:rPr lang="en-GB" dirty="0"/>
            <a:t>Baseline heart rate</a:t>
          </a:r>
          <a:endParaRPr lang="en-US" dirty="0"/>
        </a:p>
      </dgm:t>
    </dgm:pt>
    <dgm:pt modelId="{D3206194-9F37-4D0F-B44E-3D602976CFFC}" type="parTrans" cxnId="{9237EFDE-63BB-449A-A552-3640E1A25EC6}">
      <dgm:prSet/>
      <dgm:spPr/>
      <dgm:t>
        <a:bodyPr/>
        <a:lstStyle/>
        <a:p>
          <a:endParaRPr lang="en-US"/>
        </a:p>
      </dgm:t>
    </dgm:pt>
    <dgm:pt modelId="{FCEC0BC2-6213-4E10-BE21-861431A094B1}" type="sibTrans" cxnId="{9237EFDE-63BB-449A-A552-3640E1A25EC6}">
      <dgm:prSet/>
      <dgm:spPr/>
      <dgm:t>
        <a:bodyPr/>
        <a:lstStyle/>
        <a:p>
          <a:endParaRPr lang="en-US"/>
        </a:p>
      </dgm:t>
    </dgm:pt>
    <dgm:pt modelId="{025DDA4D-D75F-4E9D-B544-E5C71D506CD3}">
      <dgm:prSet/>
      <dgm:spPr/>
      <dgm:t>
        <a:bodyPr/>
        <a:lstStyle/>
        <a:p>
          <a:r>
            <a:rPr lang="en-GB"/>
            <a:t>Baseline variability</a:t>
          </a:r>
          <a:endParaRPr lang="en-US"/>
        </a:p>
      </dgm:t>
    </dgm:pt>
    <dgm:pt modelId="{1CCA0CB1-8E6B-4CF6-A817-7FD7F05A0454}" type="parTrans" cxnId="{4ADF1E35-7933-4042-A88F-A1C88066295A}">
      <dgm:prSet/>
      <dgm:spPr/>
      <dgm:t>
        <a:bodyPr/>
        <a:lstStyle/>
        <a:p>
          <a:endParaRPr lang="en-US"/>
        </a:p>
      </dgm:t>
    </dgm:pt>
    <dgm:pt modelId="{4B342C86-D339-4834-A8EE-95CD8A7C96E8}" type="sibTrans" cxnId="{4ADF1E35-7933-4042-A88F-A1C88066295A}">
      <dgm:prSet/>
      <dgm:spPr/>
      <dgm:t>
        <a:bodyPr/>
        <a:lstStyle/>
        <a:p>
          <a:endParaRPr lang="en-US"/>
        </a:p>
      </dgm:t>
    </dgm:pt>
    <dgm:pt modelId="{EA99123E-DF18-4052-B701-9F9D8099E3CF}">
      <dgm:prSet/>
      <dgm:spPr/>
      <dgm:t>
        <a:bodyPr/>
        <a:lstStyle/>
        <a:p>
          <a:r>
            <a:rPr lang="en-GB"/>
            <a:t>Accelerations</a:t>
          </a:r>
          <a:endParaRPr lang="en-US"/>
        </a:p>
      </dgm:t>
    </dgm:pt>
    <dgm:pt modelId="{33AF7F05-6B60-4FA7-BEBC-9FC236F64066}" type="parTrans" cxnId="{6C554160-9C5F-4DE6-A5FA-C7C893B8095B}">
      <dgm:prSet/>
      <dgm:spPr/>
      <dgm:t>
        <a:bodyPr/>
        <a:lstStyle/>
        <a:p>
          <a:endParaRPr lang="en-US"/>
        </a:p>
      </dgm:t>
    </dgm:pt>
    <dgm:pt modelId="{DFFF6B28-E772-4B7A-B210-D32502AFC5F5}" type="sibTrans" cxnId="{6C554160-9C5F-4DE6-A5FA-C7C893B8095B}">
      <dgm:prSet/>
      <dgm:spPr/>
      <dgm:t>
        <a:bodyPr/>
        <a:lstStyle/>
        <a:p>
          <a:endParaRPr lang="en-US"/>
        </a:p>
      </dgm:t>
    </dgm:pt>
    <dgm:pt modelId="{E7AB762F-C3A9-4411-A117-2E2EC72F3C8D}">
      <dgm:prSet/>
      <dgm:spPr/>
      <dgm:t>
        <a:bodyPr/>
        <a:lstStyle/>
        <a:p>
          <a:r>
            <a:rPr lang="en-GB"/>
            <a:t>Decelerations</a:t>
          </a:r>
          <a:endParaRPr lang="en-US"/>
        </a:p>
      </dgm:t>
    </dgm:pt>
    <dgm:pt modelId="{C9EF01C9-F218-454E-9034-0E6345E21ED6}" type="parTrans" cxnId="{7385EFC0-725C-469A-A65E-DB189BABF96B}">
      <dgm:prSet/>
      <dgm:spPr/>
      <dgm:t>
        <a:bodyPr/>
        <a:lstStyle/>
        <a:p>
          <a:endParaRPr lang="en-US"/>
        </a:p>
      </dgm:t>
    </dgm:pt>
    <dgm:pt modelId="{67E30CCA-1C88-4958-8E71-6AF17CF1247E}" type="sibTrans" cxnId="{7385EFC0-725C-469A-A65E-DB189BABF96B}">
      <dgm:prSet/>
      <dgm:spPr/>
      <dgm:t>
        <a:bodyPr/>
        <a:lstStyle/>
        <a:p>
          <a:endParaRPr lang="en-US"/>
        </a:p>
      </dgm:t>
    </dgm:pt>
    <dgm:pt modelId="{6AA90521-DB58-4B62-B20D-E50092EF3ACE}">
      <dgm:prSet/>
      <dgm:spPr/>
      <dgm:t>
        <a:bodyPr/>
        <a:lstStyle/>
        <a:p>
          <a:r>
            <a:rPr lang="en-GB"/>
            <a:t>Cycling </a:t>
          </a:r>
          <a:endParaRPr lang="en-US"/>
        </a:p>
      </dgm:t>
    </dgm:pt>
    <dgm:pt modelId="{5A6AC590-E09B-437B-90A5-5EB1C417DA9F}" type="parTrans" cxnId="{A44A5229-0896-495E-A508-D9335CED2444}">
      <dgm:prSet/>
      <dgm:spPr/>
      <dgm:t>
        <a:bodyPr/>
        <a:lstStyle/>
        <a:p>
          <a:endParaRPr lang="en-US"/>
        </a:p>
      </dgm:t>
    </dgm:pt>
    <dgm:pt modelId="{3F173013-3E99-4674-B82F-E82370495531}" type="sibTrans" cxnId="{A44A5229-0896-495E-A508-D9335CED2444}">
      <dgm:prSet/>
      <dgm:spPr/>
      <dgm:t>
        <a:bodyPr/>
        <a:lstStyle/>
        <a:p>
          <a:endParaRPr lang="en-US"/>
        </a:p>
      </dgm:t>
    </dgm:pt>
    <dgm:pt modelId="{E4CDA759-BDCC-45CD-9F17-F7E3AF14F65C}">
      <dgm:prSet/>
      <dgm:spPr/>
      <dgm:t>
        <a:bodyPr/>
        <a:lstStyle/>
        <a:p>
          <a:r>
            <a:rPr lang="en-GB"/>
            <a:t>Contraction frequency and number between contractions</a:t>
          </a:r>
          <a:endParaRPr lang="en-US"/>
        </a:p>
      </dgm:t>
    </dgm:pt>
    <dgm:pt modelId="{AB385D04-8FC8-4631-90C7-9864A6759FDC}" type="parTrans" cxnId="{9D26A8A7-CB99-4BC7-8EBC-E35ABD490B41}">
      <dgm:prSet/>
      <dgm:spPr/>
      <dgm:t>
        <a:bodyPr/>
        <a:lstStyle/>
        <a:p>
          <a:endParaRPr lang="en-US"/>
        </a:p>
      </dgm:t>
    </dgm:pt>
    <dgm:pt modelId="{2A00D92A-AE78-4D23-A700-64C0C7DD6CCE}" type="sibTrans" cxnId="{9D26A8A7-CB99-4BC7-8EBC-E35ABD490B41}">
      <dgm:prSet/>
      <dgm:spPr/>
      <dgm:t>
        <a:bodyPr/>
        <a:lstStyle/>
        <a:p>
          <a:endParaRPr lang="en-US"/>
        </a:p>
      </dgm:t>
    </dgm:pt>
    <dgm:pt modelId="{6E939BE1-921B-48B2-8398-F9DAE08BFBB2}" type="pres">
      <dgm:prSet presAssocID="{023356FA-677F-4EE9-9EDF-A35E6AD75787}" presName="diagram" presStyleCnt="0">
        <dgm:presLayoutVars>
          <dgm:dir/>
          <dgm:resizeHandles val="exact"/>
        </dgm:presLayoutVars>
      </dgm:prSet>
      <dgm:spPr/>
    </dgm:pt>
    <dgm:pt modelId="{F41CD615-E7E9-4B56-8913-CCC00D0A50A3}" type="pres">
      <dgm:prSet presAssocID="{7770E851-7DEF-431E-95E3-D312B5DCE80E}" presName="node" presStyleLbl="node1" presStyleIdx="0" presStyleCnt="1">
        <dgm:presLayoutVars>
          <dgm:bulletEnabled val="1"/>
        </dgm:presLayoutVars>
      </dgm:prSet>
      <dgm:spPr/>
    </dgm:pt>
  </dgm:ptLst>
  <dgm:cxnLst>
    <dgm:cxn modelId="{E0511415-00B9-4A95-8FF8-3733733F44F4}" type="presOf" srcId="{7770E851-7DEF-431E-95E3-D312B5DCE80E}" destId="{F41CD615-E7E9-4B56-8913-CCC00D0A50A3}" srcOrd="0" destOrd="0" presId="urn:microsoft.com/office/officeart/2005/8/layout/default"/>
    <dgm:cxn modelId="{A44A5229-0896-495E-A508-D9335CED2444}" srcId="{FA9A3AFE-3667-4D9D-A04A-6A797E04279F}" destId="{6AA90521-DB58-4B62-B20D-E50092EF3ACE}" srcOrd="3" destOrd="0" parTransId="{5A6AC590-E09B-437B-90A5-5EB1C417DA9F}" sibTransId="{3F173013-3E99-4674-B82F-E82370495531}"/>
    <dgm:cxn modelId="{193CD534-CC5F-4768-AE85-A92EEFF3CF4F}" type="presOf" srcId="{6AA90521-DB58-4B62-B20D-E50092EF3ACE}" destId="{F41CD615-E7E9-4B56-8913-CCC00D0A50A3}" srcOrd="0" destOrd="5" presId="urn:microsoft.com/office/officeart/2005/8/layout/default"/>
    <dgm:cxn modelId="{4ADF1E35-7933-4042-A88F-A1C88066295A}" srcId="{FA9A3AFE-3667-4D9D-A04A-6A797E04279F}" destId="{025DDA4D-D75F-4E9D-B544-E5C71D506CD3}" srcOrd="0" destOrd="0" parTransId="{1CCA0CB1-8E6B-4CF6-A817-7FD7F05A0454}" sibTransId="{4B342C86-D339-4834-A8EE-95CD8A7C96E8}"/>
    <dgm:cxn modelId="{6C554160-9C5F-4DE6-A5FA-C7C893B8095B}" srcId="{FA9A3AFE-3667-4D9D-A04A-6A797E04279F}" destId="{EA99123E-DF18-4052-B701-9F9D8099E3CF}" srcOrd="1" destOrd="0" parTransId="{33AF7F05-6B60-4FA7-BEBC-9FC236F64066}" sibTransId="{DFFF6B28-E772-4B7A-B210-D32502AFC5F5}"/>
    <dgm:cxn modelId="{2B17EC74-11EF-42DB-96DB-C5A92871362B}" type="presOf" srcId="{EA99123E-DF18-4052-B701-9F9D8099E3CF}" destId="{F41CD615-E7E9-4B56-8913-CCC00D0A50A3}" srcOrd="0" destOrd="3" presId="urn:microsoft.com/office/officeart/2005/8/layout/default"/>
    <dgm:cxn modelId="{916B1675-7983-4D8F-9770-030A49AE838F}" type="presOf" srcId="{E4CDA759-BDCC-45CD-9F17-F7E3AF14F65C}" destId="{F41CD615-E7E9-4B56-8913-CCC00D0A50A3}" srcOrd="0" destOrd="6" presId="urn:microsoft.com/office/officeart/2005/8/layout/default"/>
    <dgm:cxn modelId="{783A0958-E8D3-45A3-A022-2D2E164356F1}" type="presOf" srcId="{025DDA4D-D75F-4E9D-B544-E5C71D506CD3}" destId="{F41CD615-E7E9-4B56-8913-CCC00D0A50A3}" srcOrd="0" destOrd="2" presId="urn:microsoft.com/office/officeart/2005/8/layout/default"/>
    <dgm:cxn modelId="{960E0786-261F-44B6-945A-5367F915BE12}" type="presOf" srcId="{023356FA-677F-4EE9-9EDF-A35E6AD75787}" destId="{6E939BE1-921B-48B2-8398-F9DAE08BFBB2}" srcOrd="0" destOrd="0" presId="urn:microsoft.com/office/officeart/2005/8/layout/default"/>
    <dgm:cxn modelId="{9D26A8A7-CB99-4BC7-8EBC-E35ABD490B41}" srcId="{FA9A3AFE-3667-4D9D-A04A-6A797E04279F}" destId="{E4CDA759-BDCC-45CD-9F17-F7E3AF14F65C}" srcOrd="4" destOrd="0" parTransId="{AB385D04-8FC8-4631-90C7-9864A6759FDC}" sibTransId="{2A00D92A-AE78-4D23-A700-64C0C7DD6CCE}"/>
    <dgm:cxn modelId="{7385EFC0-725C-469A-A65E-DB189BABF96B}" srcId="{FA9A3AFE-3667-4D9D-A04A-6A797E04279F}" destId="{E7AB762F-C3A9-4411-A117-2E2EC72F3C8D}" srcOrd="2" destOrd="0" parTransId="{C9EF01C9-F218-454E-9034-0E6345E21ED6}" sibTransId="{67E30CCA-1C88-4958-8E71-6AF17CF1247E}"/>
    <dgm:cxn modelId="{0766F7C0-FF01-404E-89C5-E0B9238107A2}" type="presOf" srcId="{FA9A3AFE-3667-4D9D-A04A-6A797E04279F}" destId="{F41CD615-E7E9-4B56-8913-CCC00D0A50A3}" srcOrd="0" destOrd="1" presId="urn:microsoft.com/office/officeart/2005/8/layout/default"/>
    <dgm:cxn modelId="{9237EFDE-63BB-449A-A552-3640E1A25EC6}" srcId="{7770E851-7DEF-431E-95E3-D312B5DCE80E}" destId="{FA9A3AFE-3667-4D9D-A04A-6A797E04279F}" srcOrd="0" destOrd="0" parTransId="{D3206194-9F37-4D0F-B44E-3D602976CFFC}" sibTransId="{FCEC0BC2-6213-4E10-BE21-861431A094B1}"/>
    <dgm:cxn modelId="{D1A88DE5-9127-441E-B800-DA8D9160982A}" type="presOf" srcId="{E7AB762F-C3A9-4411-A117-2E2EC72F3C8D}" destId="{F41CD615-E7E9-4B56-8913-CCC00D0A50A3}" srcOrd="0" destOrd="4" presId="urn:microsoft.com/office/officeart/2005/8/layout/default"/>
    <dgm:cxn modelId="{66A662FB-F560-492E-907A-C39083731579}" srcId="{023356FA-677F-4EE9-9EDF-A35E6AD75787}" destId="{7770E851-7DEF-431E-95E3-D312B5DCE80E}" srcOrd="0" destOrd="0" parTransId="{526CB145-3C8B-427B-8FDA-AB16CA632EFC}" sibTransId="{A1D2D35D-019B-4655-BAB2-291E1A33B57C}"/>
    <dgm:cxn modelId="{C1861DD8-684D-4D81-A884-5D04912C3FA0}" type="presParOf" srcId="{6E939BE1-921B-48B2-8398-F9DAE08BFBB2}" destId="{F41CD615-E7E9-4B56-8913-CCC00D0A50A3}"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CD615-E7E9-4B56-8913-CCC00D0A50A3}">
      <dsp:nvSpPr>
        <dsp:cNvPr id="0" name=""/>
        <dsp:cNvSpPr/>
      </dsp:nvSpPr>
      <dsp:spPr>
        <a:xfrm>
          <a:off x="1974265" y="2613"/>
          <a:ext cx="6979297" cy="418757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GB" sz="3700" kern="1200"/>
            <a:t>Features used for this purpose</a:t>
          </a:r>
          <a:endParaRPr lang="en-US" sz="3700" kern="1200"/>
        </a:p>
        <a:p>
          <a:pPr marL="285750" lvl="1" indent="-285750" algn="l" defTabSz="1289050">
            <a:lnSpc>
              <a:spcPct val="90000"/>
            </a:lnSpc>
            <a:spcBef>
              <a:spcPct val="0"/>
            </a:spcBef>
            <a:spcAft>
              <a:spcPct val="15000"/>
            </a:spcAft>
            <a:buChar char="•"/>
          </a:pPr>
          <a:r>
            <a:rPr lang="en-GB" sz="2900" kern="1200" dirty="0"/>
            <a:t>Baseline heart rate</a:t>
          </a:r>
          <a:endParaRPr lang="en-US" sz="2900" kern="1200" dirty="0"/>
        </a:p>
        <a:p>
          <a:pPr marL="571500" lvl="2" indent="-285750" algn="l" defTabSz="1289050">
            <a:lnSpc>
              <a:spcPct val="90000"/>
            </a:lnSpc>
            <a:spcBef>
              <a:spcPct val="0"/>
            </a:spcBef>
            <a:spcAft>
              <a:spcPct val="15000"/>
            </a:spcAft>
            <a:buChar char="•"/>
          </a:pPr>
          <a:r>
            <a:rPr lang="en-GB" sz="2900" kern="1200"/>
            <a:t>Baseline variability</a:t>
          </a:r>
          <a:endParaRPr lang="en-US" sz="2900" kern="1200"/>
        </a:p>
        <a:p>
          <a:pPr marL="571500" lvl="2" indent="-285750" algn="l" defTabSz="1289050">
            <a:lnSpc>
              <a:spcPct val="90000"/>
            </a:lnSpc>
            <a:spcBef>
              <a:spcPct val="0"/>
            </a:spcBef>
            <a:spcAft>
              <a:spcPct val="15000"/>
            </a:spcAft>
            <a:buChar char="•"/>
          </a:pPr>
          <a:r>
            <a:rPr lang="en-GB" sz="2900" kern="1200"/>
            <a:t>Accelerations</a:t>
          </a:r>
          <a:endParaRPr lang="en-US" sz="2900" kern="1200"/>
        </a:p>
        <a:p>
          <a:pPr marL="571500" lvl="2" indent="-285750" algn="l" defTabSz="1289050">
            <a:lnSpc>
              <a:spcPct val="90000"/>
            </a:lnSpc>
            <a:spcBef>
              <a:spcPct val="0"/>
            </a:spcBef>
            <a:spcAft>
              <a:spcPct val="15000"/>
            </a:spcAft>
            <a:buChar char="•"/>
          </a:pPr>
          <a:r>
            <a:rPr lang="en-GB" sz="2900" kern="1200"/>
            <a:t>Decelerations</a:t>
          </a:r>
          <a:endParaRPr lang="en-US" sz="2900" kern="1200"/>
        </a:p>
        <a:p>
          <a:pPr marL="571500" lvl="2" indent="-285750" algn="l" defTabSz="1289050">
            <a:lnSpc>
              <a:spcPct val="90000"/>
            </a:lnSpc>
            <a:spcBef>
              <a:spcPct val="0"/>
            </a:spcBef>
            <a:spcAft>
              <a:spcPct val="15000"/>
            </a:spcAft>
            <a:buChar char="•"/>
          </a:pPr>
          <a:r>
            <a:rPr lang="en-GB" sz="2900" kern="1200"/>
            <a:t>Cycling </a:t>
          </a:r>
          <a:endParaRPr lang="en-US" sz="2900" kern="1200"/>
        </a:p>
        <a:p>
          <a:pPr marL="571500" lvl="2" indent="-285750" algn="l" defTabSz="1289050">
            <a:lnSpc>
              <a:spcPct val="90000"/>
            </a:lnSpc>
            <a:spcBef>
              <a:spcPct val="0"/>
            </a:spcBef>
            <a:spcAft>
              <a:spcPct val="15000"/>
            </a:spcAft>
            <a:buChar char="•"/>
          </a:pPr>
          <a:r>
            <a:rPr lang="en-GB" sz="2900" kern="1200"/>
            <a:t>Contraction frequency and number between contractions</a:t>
          </a:r>
          <a:endParaRPr lang="en-US" sz="2900" kern="1200"/>
        </a:p>
      </dsp:txBody>
      <dsp:txXfrm>
        <a:off x="1974265" y="2613"/>
        <a:ext cx="6979297" cy="41875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9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5575" y="129709"/>
            <a:ext cx="10229884" cy="1315711"/>
          </a:xfrm>
          <a:prstGeom prst="rect">
            <a:avLst/>
          </a:prstGeom>
        </p:spPr>
        <p:txBody>
          <a:bodyPr wrap="square" lIns="0" tIns="0" rIns="0" bIns="0">
            <a:spAutoFit/>
          </a:bodyPr>
          <a:lstStyle>
            <a:lvl1pPr>
              <a:defRPr sz="39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871219" y="1795779"/>
            <a:ext cx="10426065" cy="4033520"/>
          </a:xfrm>
          <a:prstGeom prst="rect">
            <a:avLst/>
          </a:prstGeom>
        </p:spPr>
        <p:txBody>
          <a:bodyPr wrap="square" lIns="0" tIns="0" rIns="0" bIns="0">
            <a:spAutoFit/>
          </a:bodyPr>
          <a:lstStyle>
            <a:lvl1pPr>
              <a:defRPr sz="28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1/23/2025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1.jpg"/><Relationship Id="rId5" Type="http://schemas.openxmlformats.org/officeDocument/2006/relationships/image" Target="../media/image5.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2.jpg"/><Relationship Id="rId5" Type="http://schemas.openxmlformats.org/officeDocument/2006/relationships/image" Target="../media/image5.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5.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5.png"/><Relationship Id="rId2" Type="http://schemas.openxmlformats.org/officeDocument/2006/relationships/image" Target="../media/image66.jp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image" Target="../media/image5.png"/><Relationship Id="rId2" Type="http://schemas.openxmlformats.org/officeDocument/2006/relationships/image" Target="../media/image68.jp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jp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jp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jp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5.png"/><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0"/>
            <a:ext cx="12204700" cy="6864350"/>
            <a:chOff x="-6350" y="0"/>
            <a:chExt cx="12204700" cy="6864350"/>
          </a:xfrm>
        </p:grpSpPr>
        <p:pic>
          <p:nvPicPr>
            <p:cNvPr id="3" name="object 3"/>
            <p:cNvPicPr/>
            <p:nvPr/>
          </p:nvPicPr>
          <p:blipFill>
            <a:blip r:embed="rId2" cstate="print"/>
            <a:stretch>
              <a:fillRect/>
            </a:stretch>
          </p:blipFill>
          <p:spPr>
            <a:xfrm>
              <a:off x="0" y="0"/>
              <a:ext cx="6355080" cy="6857999"/>
            </a:xfrm>
            <a:prstGeom prst="rect">
              <a:avLst/>
            </a:prstGeom>
          </p:spPr>
        </p:pic>
        <p:pic>
          <p:nvPicPr>
            <p:cNvPr id="4" name="object 4"/>
            <p:cNvPicPr/>
            <p:nvPr/>
          </p:nvPicPr>
          <p:blipFill>
            <a:blip r:embed="rId3" cstate="print"/>
            <a:stretch>
              <a:fillRect/>
            </a:stretch>
          </p:blipFill>
          <p:spPr>
            <a:xfrm>
              <a:off x="0" y="6230005"/>
              <a:ext cx="12192000" cy="627994"/>
            </a:xfrm>
            <a:prstGeom prst="rect">
              <a:avLst/>
            </a:prstGeom>
          </p:spPr>
        </p:pic>
        <p:sp>
          <p:nvSpPr>
            <p:cNvPr id="5" name="object 5"/>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6" name="object 6"/>
            <p:cNvPicPr/>
            <p:nvPr/>
          </p:nvPicPr>
          <p:blipFill>
            <a:blip r:embed="rId4" cstate="print"/>
            <a:stretch>
              <a:fillRect/>
            </a:stretch>
          </p:blipFill>
          <p:spPr>
            <a:xfrm>
              <a:off x="11436837" y="199161"/>
              <a:ext cx="627804" cy="617266"/>
            </a:xfrm>
            <a:prstGeom prst="rect">
              <a:avLst/>
            </a:prstGeom>
          </p:spPr>
        </p:pic>
        <p:pic>
          <p:nvPicPr>
            <p:cNvPr id="7" name="object 7"/>
            <p:cNvPicPr/>
            <p:nvPr/>
          </p:nvPicPr>
          <p:blipFill>
            <a:blip r:embed="rId5" cstate="print"/>
            <a:stretch>
              <a:fillRect/>
            </a:stretch>
          </p:blipFill>
          <p:spPr>
            <a:xfrm>
              <a:off x="1063824" y="6391182"/>
              <a:ext cx="2212855" cy="274968"/>
            </a:xfrm>
            <a:prstGeom prst="rect">
              <a:avLst/>
            </a:prstGeom>
          </p:spPr>
        </p:pic>
        <p:pic>
          <p:nvPicPr>
            <p:cNvPr id="8" name="object 8"/>
            <p:cNvPicPr/>
            <p:nvPr/>
          </p:nvPicPr>
          <p:blipFill>
            <a:blip r:embed="rId6" cstate="print"/>
            <a:stretch>
              <a:fillRect/>
            </a:stretch>
          </p:blipFill>
          <p:spPr>
            <a:xfrm>
              <a:off x="219456" y="5836892"/>
              <a:ext cx="740663" cy="829258"/>
            </a:xfrm>
            <a:prstGeom prst="rect">
              <a:avLst/>
            </a:prstGeom>
          </p:spPr>
        </p:pic>
      </p:grpSp>
      <p:sp>
        <p:nvSpPr>
          <p:cNvPr id="9" name="object 9"/>
          <p:cNvSpPr txBox="1"/>
          <p:nvPr/>
        </p:nvSpPr>
        <p:spPr>
          <a:xfrm>
            <a:off x="2383770" y="1974033"/>
            <a:ext cx="8716645" cy="3187065"/>
          </a:xfrm>
          <a:prstGeom prst="rect">
            <a:avLst/>
          </a:prstGeom>
        </p:spPr>
        <p:txBody>
          <a:bodyPr vert="horz" wrap="square" lIns="0" tIns="12065" rIns="0" bIns="0" rtlCol="0">
            <a:spAutoFit/>
          </a:bodyPr>
          <a:lstStyle/>
          <a:p>
            <a:pPr marR="791845" algn="ctr">
              <a:lnSpc>
                <a:spcPts val="8900"/>
              </a:lnSpc>
              <a:spcBef>
                <a:spcPts val="95"/>
              </a:spcBef>
            </a:pPr>
            <a:r>
              <a:rPr sz="7750" b="0" spc="185" dirty="0">
                <a:latin typeface="Calibri Light"/>
                <a:cs typeface="Calibri Light"/>
              </a:rPr>
              <a:t>Intrapartum</a:t>
            </a:r>
            <a:endParaRPr sz="7750" dirty="0">
              <a:latin typeface="Calibri Light"/>
              <a:cs typeface="Calibri Light"/>
            </a:endParaRPr>
          </a:p>
          <a:p>
            <a:pPr marR="791210" algn="ctr">
              <a:lnSpc>
                <a:spcPts val="8900"/>
              </a:lnSpc>
            </a:pPr>
            <a:r>
              <a:rPr sz="7750" b="0" spc="180" dirty="0">
                <a:latin typeface="Calibri Light"/>
                <a:cs typeface="Calibri Light"/>
              </a:rPr>
              <a:t>Cardiotocography</a:t>
            </a:r>
            <a:endParaRPr sz="7750" dirty="0">
              <a:latin typeface="Calibri Light"/>
              <a:cs typeface="Calibri Light"/>
            </a:endParaRPr>
          </a:p>
          <a:p>
            <a:pPr marL="12700">
              <a:lnSpc>
                <a:spcPct val="100000"/>
              </a:lnSpc>
              <a:spcBef>
                <a:spcPts val="1340"/>
              </a:spcBef>
            </a:pPr>
            <a:r>
              <a:rPr sz="4800" dirty="0">
                <a:latin typeface="Calibri"/>
                <a:cs typeface="Calibri"/>
              </a:rPr>
              <a:t>Interpretation</a:t>
            </a:r>
            <a:r>
              <a:rPr sz="4800" spc="-135" dirty="0">
                <a:latin typeface="Calibri"/>
                <a:cs typeface="Calibri"/>
              </a:rPr>
              <a:t> </a:t>
            </a:r>
            <a:r>
              <a:rPr sz="4800" dirty="0">
                <a:latin typeface="Calibri"/>
                <a:cs typeface="Calibri"/>
              </a:rPr>
              <a:t>of</a:t>
            </a:r>
            <a:r>
              <a:rPr sz="4800" spc="-140" dirty="0">
                <a:latin typeface="Calibri"/>
                <a:cs typeface="Calibri"/>
              </a:rPr>
              <a:t> </a:t>
            </a:r>
            <a:r>
              <a:rPr sz="4800" spc="-10" dirty="0">
                <a:latin typeface="Calibri"/>
                <a:cs typeface="Calibri"/>
              </a:rPr>
              <a:t>Cardiotocographs</a:t>
            </a:r>
            <a:endParaRPr sz="4800" dirty="0">
              <a:latin typeface="Calibri"/>
              <a:cs typeface="Calibri"/>
            </a:endParaRPr>
          </a:p>
        </p:txBody>
      </p:sp>
      <p:sp>
        <p:nvSpPr>
          <p:cNvPr id="10" name="object 10"/>
          <p:cNvSpPr txBox="1"/>
          <p:nvPr/>
        </p:nvSpPr>
        <p:spPr>
          <a:xfrm>
            <a:off x="7062684" y="265683"/>
            <a:ext cx="4217670" cy="510540"/>
          </a:xfrm>
          <a:prstGeom prst="rect">
            <a:avLst/>
          </a:prstGeom>
        </p:spPr>
        <p:txBody>
          <a:bodyPr vert="horz" wrap="square" lIns="0" tIns="22860" rIns="0" bIns="0" rtlCol="0">
            <a:spAutoFit/>
          </a:bodyPr>
          <a:lstStyle/>
          <a:p>
            <a:pPr marL="715645" marR="5080" indent="-703580">
              <a:lnSpc>
                <a:spcPts val="1900"/>
              </a:lnSpc>
              <a:spcBef>
                <a:spcPts val="180"/>
              </a:spcBef>
            </a:pPr>
            <a:r>
              <a:rPr sz="1600" spc="20" dirty="0">
                <a:latin typeface="Arial Narrow"/>
                <a:cs typeface="Arial Narrow"/>
              </a:rPr>
              <a:t>Sri</a:t>
            </a:r>
            <a:r>
              <a:rPr sz="1600" spc="160" dirty="0">
                <a:latin typeface="Arial Narrow"/>
                <a:cs typeface="Arial Narrow"/>
              </a:rPr>
              <a:t> </a:t>
            </a:r>
            <a:r>
              <a:rPr sz="1600" spc="20" dirty="0">
                <a:latin typeface="Arial Narrow"/>
                <a:cs typeface="Arial Narrow"/>
              </a:rPr>
              <a:t>Lanka</a:t>
            </a:r>
            <a:r>
              <a:rPr sz="1600" spc="150" dirty="0">
                <a:latin typeface="Arial Narrow"/>
                <a:cs typeface="Arial Narrow"/>
              </a:rPr>
              <a:t> </a:t>
            </a:r>
            <a:r>
              <a:rPr sz="1600" spc="20" dirty="0">
                <a:latin typeface="Arial Narrow"/>
                <a:cs typeface="Arial Narrow"/>
              </a:rPr>
              <a:t>College</a:t>
            </a:r>
            <a:r>
              <a:rPr sz="1600" spc="150" dirty="0">
                <a:latin typeface="Arial Narrow"/>
                <a:cs typeface="Arial Narrow"/>
              </a:rPr>
              <a:t> </a:t>
            </a:r>
            <a:r>
              <a:rPr sz="1600" spc="75" dirty="0">
                <a:latin typeface="Arial Narrow"/>
                <a:cs typeface="Arial Narrow"/>
              </a:rPr>
              <a:t>of</a:t>
            </a:r>
            <a:r>
              <a:rPr sz="1600" spc="160" dirty="0">
                <a:latin typeface="Arial Narrow"/>
                <a:cs typeface="Arial Narrow"/>
              </a:rPr>
              <a:t> </a:t>
            </a:r>
            <a:r>
              <a:rPr sz="1600" spc="20" dirty="0">
                <a:latin typeface="Arial Narrow"/>
                <a:cs typeface="Arial Narrow"/>
              </a:rPr>
              <a:t>Obstetricians</a:t>
            </a:r>
            <a:r>
              <a:rPr sz="1600" spc="160" dirty="0">
                <a:latin typeface="Arial Narrow"/>
                <a:cs typeface="Arial Narrow"/>
              </a:rPr>
              <a:t> </a:t>
            </a:r>
            <a:r>
              <a:rPr sz="1600" spc="130" dirty="0">
                <a:latin typeface="Arial Narrow"/>
                <a:cs typeface="Arial Narrow"/>
              </a:rPr>
              <a:t>&amp;</a:t>
            </a:r>
            <a:r>
              <a:rPr sz="1600" spc="165" dirty="0">
                <a:latin typeface="Arial Narrow"/>
                <a:cs typeface="Arial Narrow"/>
              </a:rPr>
              <a:t> </a:t>
            </a:r>
            <a:r>
              <a:rPr sz="1600" spc="-10" dirty="0">
                <a:latin typeface="Arial Narrow"/>
                <a:cs typeface="Arial Narrow"/>
              </a:rPr>
              <a:t>Gynaecologists </a:t>
            </a:r>
            <a:r>
              <a:rPr sz="1600" spc="45" dirty="0">
                <a:latin typeface="Arial Narrow"/>
                <a:cs typeface="Arial Narrow"/>
              </a:rPr>
              <a:t>Scientific</a:t>
            </a:r>
            <a:r>
              <a:rPr sz="1600" spc="150" dirty="0">
                <a:latin typeface="Arial Narrow"/>
                <a:cs typeface="Arial Narrow"/>
              </a:rPr>
              <a:t> </a:t>
            </a:r>
            <a:r>
              <a:rPr sz="1600" spc="45" dirty="0">
                <a:latin typeface="Arial Narrow"/>
                <a:cs typeface="Arial Narrow"/>
              </a:rPr>
              <a:t>Activities</a:t>
            </a:r>
            <a:r>
              <a:rPr sz="1600" spc="155" dirty="0">
                <a:latin typeface="Arial Narrow"/>
                <a:cs typeface="Arial Narrow"/>
              </a:rPr>
              <a:t> </a:t>
            </a:r>
            <a:r>
              <a:rPr sz="1600" spc="130" dirty="0">
                <a:latin typeface="Arial Narrow"/>
                <a:cs typeface="Arial Narrow"/>
              </a:rPr>
              <a:t>&amp;</a:t>
            </a:r>
            <a:r>
              <a:rPr sz="1600" spc="150" dirty="0">
                <a:latin typeface="Arial Narrow"/>
                <a:cs typeface="Arial Narrow"/>
              </a:rPr>
              <a:t> </a:t>
            </a:r>
            <a:r>
              <a:rPr sz="1600" dirty="0">
                <a:latin typeface="Arial Narrow"/>
                <a:cs typeface="Arial Narrow"/>
              </a:rPr>
              <a:t>Research</a:t>
            </a:r>
            <a:r>
              <a:rPr sz="1600" spc="150" dirty="0">
                <a:latin typeface="Arial Narrow"/>
                <a:cs typeface="Arial Narrow"/>
              </a:rPr>
              <a:t> </a:t>
            </a:r>
            <a:r>
              <a:rPr sz="1600" spc="45" dirty="0">
                <a:latin typeface="Arial Narrow"/>
                <a:cs typeface="Arial Narrow"/>
              </a:rPr>
              <a:t>Committee</a:t>
            </a:r>
            <a:endParaRPr sz="1600" dirty="0">
              <a:latin typeface="Arial Narrow"/>
              <a:cs typeface="Arial Narrow"/>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ED3CE-95CC-23E2-95B5-61C7885A67C4}"/>
              </a:ext>
            </a:extLst>
          </p:cNvPr>
          <p:cNvSpPr>
            <a:spLocks noGrp="1"/>
          </p:cNvSpPr>
          <p:nvPr>
            <p:ph type="title"/>
          </p:nvPr>
        </p:nvSpPr>
        <p:spPr>
          <a:xfrm>
            <a:off x="876693" y="741391"/>
            <a:ext cx="3455821" cy="1616203"/>
          </a:xfrm>
        </p:spPr>
        <p:txBody>
          <a:bodyPr anchor="b">
            <a:normAutofit/>
          </a:bodyPr>
          <a:lstStyle/>
          <a:p>
            <a:r>
              <a:rPr lang="en-GB" sz="3200"/>
              <a:t>Control of fetal heart: physiology</a:t>
            </a:r>
          </a:p>
        </p:txBody>
      </p:sp>
      <p:sp>
        <p:nvSpPr>
          <p:cNvPr id="3" name="Text Placeholder 2">
            <a:extLst>
              <a:ext uri="{FF2B5EF4-FFF2-40B4-BE49-F238E27FC236}">
                <a16:creationId xmlns:a16="http://schemas.microsoft.com/office/drawing/2014/main" id="{75B1054D-C94D-8FC2-7EB8-150687E4DF4C}"/>
              </a:ext>
            </a:extLst>
          </p:cNvPr>
          <p:cNvSpPr>
            <a:spLocks noGrp="1"/>
          </p:cNvSpPr>
          <p:nvPr>
            <p:ph type="body" idx="1"/>
          </p:nvPr>
        </p:nvSpPr>
        <p:spPr>
          <a:xfrm>
            <a:off x="876693" y="2533476"/>
            <a:ext cx="3455821" cy="3447832"/>
          </a:xfrm>
        </p:spPr>
        <p:txBody>
          <a:bodyPr anchor="t">
            <a:normAutofit/>
          </a:bodyPr>
          <a:lstStyle/>
          <a:p>
            <a:pPr marL="457200" indent="-457200">
              <a:spcAft>
                <a:spcPts val="600"/>
              </a:spcAft>
              <a:buFont typeface="Arial" panose="020B0604020202020204" pitchFamily="34" charset="0"/>
              <a:buChar char="•"/>
            </a:pPr>
            <a:r>
              <a:rPr lang="en-GB" sz="2000" dirty="0" err="1"/>
              <a:t>Fetal</a:t>
            </a:r>
            <a:r>
              <a:rPr lang="en-GB" sz="2000" dirty="0"/>
              <a:t> heart rate is controlled </a:t>
            </a:r>
            <a:r>
              <a:rPr lang="en-GB" sz="2000" b="1" dirty="0"/>
              <a:t>by Autonomic nerves </a:t>
            </a:r>
            <a:r>
              <a:rPr lang="en-GB" sz="2000" dirty="0"/>
              <a:t>system and </a:t>
            </a:r>
            <a:r>
              <a:rPr lang="en-GB" sz="2000" b="1" dirty="0"/>
              <a:t>somatic nerves </a:t>
            </a:r>
            <a:r>
              <a:rPr lang="en-GB" sz="2000" dirty="0"/>
              <a:t>system</a:t>
            </a:r>
          </a:p>
          <a:p>
            <a:pPr marL="457200" indent="-457200">
              <a:spcAft>
                <a:spcPts val="600"/>
              </a:spcAft>
              <a:buFont typeface="Arial" panose="020B0604020202020204" pitchFamily="34" charset="0"/>
              <a:buChar char="•"/>
            </a:pPr>
            <a:r>
              <a:rPr lang="en-GB" sz="2000" dirty="0"/>
              <a:t>Autonomic –Sympathetic/ parasympathetic control </a:t>
            </a:r>
            <a:r>
              <a:rPr lang="en-GB" sz="2000" b="1" dirty="0"/>
              <a:t>FHR and variability</a:t>
            </a:r>
          </a:p>
          <a:p>
            <a:pPr marL="457200" indent="-457200">
              <a:spcAft>
                <a:spcPts val="600"/>
              </a:spcAft>
              <a:buFont typeface="Arial" panose="020B0604020202020204" pitchFamily="34" charset="0"/>
              <a:buChar char="•"/>
            </a:pPr>
            <a:r>
              <a:rPr lang="en-GB" sz="2000" dirty="0"/>
              <a:t>Somatic- control body movement /skeletal muscles hence </a:t>
            </a:r>
            <a:r>
              <a:rPr lang="en-GB" sz="2000" b="1" dirty="0"/>
              <a:t>accelerations</a:t>
            </a:r>
          </a:p>
        </p:txBody>
      </p:sp>
      <p:pic>
        <p:nvPicPr>
          <p:cNvPr id="1026" name="Picture 2" descr="fetal heart and NICE guidelines ...">
            <a:extLst>
              <a:ext uri="{FF2B5EF4-FFF2-40B4-BE49-F238E27FC236}">
                <a16:creationId xmlns:a16="http://schemas.microsoft.com/office/drawing/2014/main" id="{D0F525EC-787C-D6B9-49BD-A3498DE61F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87672" y="1558284"/>
            <a:ext cx="6389346" cy="3750742"/>
          </a:xfrm>
          <a:prstGeom prst="rect">
            <a:avLst/>
          </a:prstGeom>
          <a:noFill/>
          <a:extLst>
            <a:ext uri="{909E8E84-426E-40DD-AFC4-6F175D3DCCD1}">
              <a14:hiddenFill xmlns:a14="http://schemas.microsoft.com/office/drawing/2010/main">
                <a:solidFill>
                  <a:srgbClr val="FFFFFF"/>
                </a:solidFill>
              </a14:hiddenFill>
            </a:ext>
          </a:extLst>
        </p:spPr>
      </p:pic>
      <p:grpSp>
        <p:nvGrpSpPr>
          <p:cNvPr id="1031" name="Group 103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32" name="Rectangle 103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691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A38F5-A56E-388B-764D-24A28A2FC8CE}"/>
              </a:ext>
            </a:extLst>
          </p:cNvPr>
          <p:cNvSpPr>
            <a:spLocks noGrp="1"/>
          </p:cNvSpPr>
          <p:nvPr>
            <p:ph type="title"/>
          </p:nvPr>
        </p:nvSpPr>
        <p:spPr>
          <a:xfrm>
            <a:off x="245575" y="129709"/>
            <a:ext cx="10229884" cy="600164"/>
          </a:xfrm>
        </p:spPr>
        <p:txBody>
          <a:bodyPr/>
          <a:lstStyle/>
          <a:p>
            <a:r>
              <a:rPr lang="en-GB" dirty="0"/>
              <a:t>Control of </a:t>
            </a:r>
            <a:r>
              <a:rPr lang="en-GB" dirty="0" err="1"/>
              <a:t>fetal</a:t>
            </a:r>
            <a:r>
              <a:rPr lang="en-GB" dirty="0"/>
              <a:t> heart is  is complex</a:t>
            </a:r>
          </a:p>
        </p:txBody>
      </p:sp>
      <p:sp>
        <p:nvSpPr>
          <p:cNvPr id="3" name="Text Placeholder 2">
            <a:extLst>
              <a:ext uri="{FF2B5EF4-FFF2-40B4-BE49-F238E27FC236}">
                <a16:creationId xmlns:a16="http://schemas.microsoft.com/office/drawing/2014/main" id="{52482938-D321-4F68-A1F8-56A303F53BB0}"/>
              </a:ext>
            </a:extLst>
          </p:cNvPr>
          <p:cNvSpPr>
            <a:spLocks noGrp="1"/>
          </p:cNvSpPr>
          <p:nvPr>
            <p:ph type="body" idx="1"/>
          </p:nvPr>
        </p:nvSpPr>
        <p:spPr/>
        <p:txBody>
          <a:bodyPr/>
          <a:lstStyle/>
          <a:p>
            <a:endParaRPr lang="en-GB" dirty="0"/>
          </a:p>
        </p:txBody>
      </p:sp>
      <p:pic>
        <p:nvPicPr>
          <p:cNvPr id="4" name="Picture 3" descr="A diagram of the human body">
            <a:extLst>
              <a:ext uri="{FF2B5EF4-FFF2-40B4-BE49-F238E27FC236}">
                <a16:creationId xmlns:a16="http://schemas.microsoft.com/office/drawing/2014/main" id="{89835B17-F9F7-F6BA-0B40-3F4BE826E2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18" y="1028701"/>
            <a:ext cx="10896600" cy="5851971"/>
          </a:xfrm>
          <a:prstGeom prst="rect">
            <a:avLst/>
          </a:prstGeom>
        </p:spPr>
      </p:pic>
    </p:spTree>
    <p:extLst>
      <p:ext uri="{BB962C8B-B14F-4D97-AF65-F5344CB8AC3E}">
        <p14:creationId xmlns:p14="http://schemas.microsoft.com/office/powerpoint/2010/main" val="295433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25797" rIns="0" bIns="0" rtlCol="0">
            <a:spAutoFit/>
          </a:bodyPr>
          <a:lstStyle/>
          <a:p>
            <a:pPr marL="12700">
              <a:lnSpc>
                <a:spcPct val="100000"/>
              </a:lnSpc>
              <a:spcBef>
                <a:spcPts val="110"/>
              </a:spcBef>
            </a:pPr>
            <a:r>
              <a:rPr sz="4300" spc="70" dirty="0"/>
              <a:t>1.</a:t>
            </a:r>
            <a:r>
              <a:rPr sz="4300" spc="125" dirty="0"/>
              <a:t> </a:t>
            </a:r>
            <a:r>
              <a:rPr sz="4300" spc="110" dirty="0"/>
              <a:t>Baseline</a:t>
            </a:r>
            <a:r>
              <a:rPr sz="4300" spc="130" dirty="0"/>
              <a:t> </a:t>
            </a:r>
            <a:r>
              <a:rPr sz="4300" spc="105" dirty="0"/>
              <a:t>Heart</a:t>
            </a:r>
            <a:r>
              <a:rPr sz="4300" spc="135" dirty="0"/>
              <a:t> </a:t>
            </a:r>
            <a:r>
              <a:rPr sz="4300" spc="85" dirty="0"/>
              <a:t>Rate</a:t>
            </a:r>
            <a:endParaRPr sz="4300"/>
          </a:p>
        </p:txBody>
      </p:sp>
      <p:sp>
        <p:nvSpPr>
          <p:cNvPr id="3" name="object 3"/>
          <p:cNvSpPr txBox="1"/>
          <p:nvPr/>
        </p:nvSpPr>
        <p:spPr>
          <a:xfrm>
            <a:off x="1496861" y="1481835"/>
            <a:ext cx="10450830" cy="4414520"/>
          </a:xfrm>
          <a:prstGeom prst="rect">
            <a:avLst/>
          </a:prstGeom>
        </p:spPr>
        <p:txBody>
          <a:bodyPr vert="horz" wrap="square" lIns="0" tIns="63500" rIns="0" bIns="0" rtlCol="0">
            <a:spAutoFit/>
          </a:bodyPr>
          <a:lstStyle/>
          <a:p>
            <a:pPr marL="241300" marR="5080" indent="-228600">
              <a:lnSpc>
                <a:spcPts val="3000"/>
              </a:lnSpc>
              <a:spcBef>
                <a:spcPts val="500"/>
              </a:spcBef>
              <a:buFont typeface="Arial"/>
              <a:buChar char="•"/>
              <a:tabLst>
                <a:tab pos="241300" algn="l"/>
              </a:tabLst>
            </a:pPr>
            <a:r>
              <a:rPr sz="2800" b="1" dirty="0">
                <a:latin typeface="Calibri"/>
                <a:cs typeface="Calibri"/>
              </a:rPr>
              <a:t>Baseline</a:t>
            </a:r>
            <a:r>
              <a:rPr sz="2800" b="1" spc="215" dirty="0">
                <a:latin typeface="Calibri"/>
                <a:cs typeface="Calibri"/>
              </a:rPr>
              <a:t> </a:t>
            </a:r>
            <a:r>
              <a:rPr sz="2800" b="1" dirty="0">
                <a:latin typeface="Calibri"/>
                <a:cs typeface="Calibri"/>
              </a:rPr>
              <a:t>heart</a:t>
            </a:r>
            <a:r>
              <a:rPr sz="2800" b="1" spc="215" dirty="0">
                <a:latin typeface="Calibri"/>
                <a:cs typeface="Calibri"/>
              </a:rPr>
              <a:t> </a:t>
            </a:r>
            <a:r>
              <a:rPr sz="2800" b="1" dirty="0">
                <a:latin typeface="Calibri"/>
                <a:cs typeface="Calibri"/>
              </a:rPr>
              <a:t>rate</a:t>
            </a:r>
            <a:r>
              <a:rPr sz="2800" b="1" spc="215" dirty="0">
                <a:latin typeface="Calibri"/>
                <a:cs typeface="Calibri"/>
              </a:rPr>
              <a:t> </a:t>
            </a:r>
            <a:r>
              <a:rPr sz="2800" b="1" dirty="0">
                <a:latin typeface="Calibri"/>
                <a:cs typeface="Calibri"/>
              </a:rPr>
              <a:t>is</a:t>
            </a:r>
            <a:r>
              <a:rPr sz="2800" b="1" spc="220" dirty="0">
                <a:latin typeface="Calibri"/>
                <a:cs typeface="Calibri"/>
              </a:rPr>
              <a:t> </a:t>
            </a:r>
            <a:r>
              <a:rPr sz="2800" b="1" dirty="0">
                <a:latin typeface="Calibri"/>
                <a:cs typeface="Calibri"/>
              </a:rPr>
              <a:t>the</a:t>
            </a:r>
            <a:r>
              <a:rPr sz="2800" b="1" spc="215" dirty="0">
                <a:latin typeface="Calibri"/>
                <a:cs typeface="Calibri"/>
              </a:rPr>
              <a:t> </a:t>
            </a:r>
            <a:r>
              <a:rPr sz="2800" b="1" dirty="0">
                <a:latin typeface="Calibri"/>
                <a:cs typeface="Calibri"/>
              </a:rPr>
              <a:t>average</a:t>
            </a:r>
            <a:r>
              <a:rPr sz="2800" b="1" spc="210" dirty="0">
                <a:latin typeface="Calibri"/>
                <a:cs typeface="Calibri"/>
              </a:rPr>
              <a:t> </a:t>
            </a:r>
            <a:r>
              <a:rPr sz="2800" b="1" dirty="0">
                <a:latin typeface="Calibri"/>
                <a:cs typeface="Calibri"/>
              </a:rPr>
              <a:t>heart</a:t>
            </a:r>
            <a:r>
              <a:rPr sz="2800" b="1" spc="215" dirty="0">
                <a:latin typeface="Calibri"/>
                <a:cs typeface="Calibri"/>
              </a:rPr>
              <a:t> </a:t>
            </a:r>
            <a:r>
              <a:rPr sz="2800" b="1" dirty="0">
                <a:latin typeface="Calibri"/>
                <a:cs typeface="Calibri"/>
              </a:rPr>
              <a:t>rate</a:t>
            </a:r>
            <a:r>
              <a:rPr sz="2800" b="1" spc="215" dirty="0">
                <a:latin typeface="Calibri"/>
                <a:cs typeface="Calibri"/>
              </a:rPr>
              <a:t> </a:t>
            </a:r>
            <a:r>
              <a:rPr sz="2800" b="1" dirty="0">
                <a:latin typeface="Calibri"/>
                <a:cs typeface="Calibri"/>
              </a:rPr>
              <a:t>in</a:t>
            </a:r>
            <a:r>
              <a:rPr sz="2800" b="1" spc="220" dirty="0">
                <a:latin typeface="Calibri"/>
                <a:cs typeface="Calibri"/>
              </a:rPr>
              <a:t> </a:t>
            </a:r>
            <a:r>
              <a:rPr sz="2800" b="1" dirty="0">
                <a:latin typeface="Calibri"/>
                <a:cs typeface="Calibri"/>
              </a:rPr>
              <a:t>a</a:t>
            </a:r>
            <a:r>
              <a:rPr sz="2800" b="1" spc="215" dirty="0">
                <a:latin typeface="Calibri"/>
                <a:cs typeface="Calibri"/>
              </a:rPr>
              <a:t> </a:t>
            </a:r>
            <a:r>
              <a:rPr sz="2800" b="1" spc="-10" dirty="0">
                <a:latin typeface="Calibri"/>
                <a:cs typeface="Calibri"/>
              </a:rPr>
              <a:t>10-</a:t>
            </a:r>
            <a:r>
              <a:rPr sz="2800" b="1" dirty="0">
                <a:latin typeface="Calibri"/>
                <a:cs typeface="Calibri"/>
              </a:rPr>
              <a:t>minute</a:t>
            </a:r>
            <a:r>
              <a:rPr sz="2800" b="1" spc="210" dirty="0">
                <a:latin typeface="Calibri"/>
                <a:cs typeface="Calibri"/>
              </a:rPr>
              <a:t> </a:t>
            </a:r>
            <a:r>
              <a:rPr sz="2800" b="1" spc="-10" dirty="0">
                <a:latin typeface="Calibri"/>
                <a:cs typeface="Calibri"/>
              </a:rPr>
              <a:t>segment </a:t>
            </a:r>
            <a:r>
              <a:rPr sz="2800" b="1" dirty="0">
                <a:latin typeface="Calibri"/>
                <a:cs typeface="Calibri"/>
              </a:rPr>
              <a:t>after</a:t>
            </a:r>
            <a:r>
              <a:rPr sz="2800" b="1" spc="-55" dirty="0">
                <a:latin typeface="Calibri"/>
                <a:cs typeface="Calibri"/>
              </a:rPr>
              <a:t> </a:t>
            </a:r>
            <a:r>
              <a:rPr sz="2800" b="1" dirty="0">
                <a:latin typeface="Calibri"/>
                <a:cs typeface="Calibri"/>
              </a:rPr>
              <a:t>excluding</a:t>
            </a:r>
            <a:r>
              <a:rPr sz="2800" b="1" spc="-60" dirty="0">
                <a:latin typeface="Calibri"/>
                <a:cs typeface="Calibri"/>
              </a:rPr>
              <a:t> </a:t>
            </a:r>
            <a:r>
              <a:rPr sz="2800" b="1" dirty="0">
                <a:latin typeface="Calibri"/>
                <a:cs typeface="Calibri"/>
              </a:rPr>
              <a:t>accelerations</a:t>
            </a:r>
            <a:r>
              <a:rPr sz="2800" b="1" spc="-55" dirty="0">
                <a:latin typeface="Calibri"/>
                <a:cs typeface="Calibri"/>
              </a:rPr>
              <a:t> </a:t>
            </a:r>
            <a:r>
              <a:rPr sz="2800" b="1" dirty="0">
                <a:latin typeface="Calibri"/>
                <a:cs typeface="Calibri"/>
              </a:rPr>
              <a:t>and</a:t>
            </a:r>
            <a:r>
              <a:rPr sz="2800" b="1" spc="-50" dirty="0">
                <a:latin typeface="Calibri"/>
                <a:cs typeface="Calibri"/>
              </a:rPr>
              <a:t> </a:t>
            </a:r>
            <a:r>
              <a:rPr sz="2800" b="1" spc="-10" dirty="0">
                <a:latin typeface="Calibri"/>
                <a:cs typeface="Calibri"/>
              </a:rPr>
              <a:t>decelerations</a:t>
            </a:r>
            <a:r>
              <a:rPr sz="2800" spc="-10" dirty="0">
                <a:latin typeface="Calibri"/>
                <a:cs typeface="Calibri"/>
              </a:rPr>
              <a:t>.</a:t>
            </a:r>
            <a:endParaRPr sz="2800" dirty="0">
              <a:latin typeface="Calibri"/>
              <a:cs typeface="Calibri"/>
            </a:endParaRPr>
          </a:p>
          <a:p>
            <a:pPr marL="241300" marR="5715" indent="-228600">
              <a:lnSpc>
                <a:spcPts val="3100"/>
              </a:lnSpc>
              <a:spcBef>
                <a:spcPts val="925"/>
              </a:spcBef>
              <a:buFont typeface="Arial"/>
              <a:buChar char="•"/>
              <a:tabLst>
                <a:tab pos="241300" algn="l"/>
              </a:tabLst>
            </a:pPr>
            <a:r>
              <a:rPr sz="2800" dirty="0">
                <a:latin typeface="Calibri"/>
                <a:cs typeface="Calibri"/>
              </a:rPr>
              <a:t>The</a:t>
            </a:r>
            <a:r>
              <a:rPr sz="2800" spc="180" dirty="0">
                <a:latin typeface="Calibri"/>
                <a:cs typeface="Calibri"/>
              </a:rPr>
              <a:t> </a:t>
            </a:r>
            <a:r>
              <a:rPr sz="2800" dirty="0">
                <a:latin typeface="Calibri"/>
                <a:cs typeface="Calibri"/>
              </a:rPr>
              <a:t>mean</a:t>
            </a:r>
            <a:r>
              <a:rPr sz="2800" spc="190" dirty="0">
                <a:latin typeface="Calibri"/>
                <a:cs typeface="Calibri"/>
              </a:rPr>
              <a:t> </a:t>
            </a:r>
            <a:r>
              <a:rPr sz="2800" dirty="0">
                <a:latin typeface="Calibri"/>
                <a:cs typeface="Calibri"/>
              </a:rPr>
              <a:t>level</a:t>
            </a:r>
            <a:r>
              <a:rPr sz="2800" spc="180" dirty="0">
                <a:latin typeface="Calibri"/>
                <a:cs typeface="Calibri"/>
              </a:rPr>
              <a:t> </a:t>
            </a:r>
            <a:r>
              <a:rPr sz="2800" dirty="0">
                <a:latin typeface="Calibri"/>
                <a:cs typeface="Calibri"/>
              </a:rPr>
              <a:t>of</a:t>
            </a:r>
            <a:r>
              <a:rPr sz="2800" spc="180" dirty="0">
                <a:latin typeface="Calibri"/>
                <a:cs typeface="Calibri"/>
              </a:rPr>
              <a:t> </a:t>
            </a:r>
            <a:r>
              <a:rPr sz="2800" dirty="0">
                <a:latin typeface="Calibri"/>
                <a:cs typeface="Calibri"/>
              </a:rPr>
              <a:t>the</a:t>
            </a:r>
            <a:r>
              <a:rPr sz="2800" spc="185" dirty="0">
                <a:latin typeface="Calibri"/>
                <a:cs typeface="Calibri"/>
              </a:rPr>
              <a:t> </a:t>
            </a:r>
            <a:r>
              <a:rPr sz="2800" dirty="0">
                <a:latin typeface="Calibri"/>
                <a:cs typeface="Calibri"/>
              </a:rPr>
              <a:t>most</a:t>
            </a:r>
            <a:r>
              <a:rPr sz="2800" spc="185" dirty="0">
                <a:latin typeface="Calibri"/>
                <a:cs typeface="Calibri"/>
              </a:rPr>
              <a:t> </a:t>
            </a:r>
            <a:r>
              <a:rPr sz="2800" dirty="0">
                <a:latin typeface="Calibri"/>
                <a:cs typeface="Calibri"/>
              </a:rPr>
              <a:t>horizontal</a:t>
            </a:r>
            <a:r>
              <a:rPr sz="2800" spc="185" dirty="0">
                <a:latin typeface="Calibri"/>
                <a:cs typeface="Calibri"/>
              </a:rPr>
              <a:t> </a:t>
            </a:r>
            <a:r>
              <a:rPr sz="2800" dirty="0">
                <a:latin typeface="Calibri"/>
                <a:cs typeface="Calibri"/>
              </a:rPr>
              <a:t>and</a:t>
            </a:r>
            <a:r>
              <a:rPr sz="2800" spc="190" dirty="0">
                <a:latin typeface="Calibri"/>
                <a:cs typeface="Calibri"/>
              </a:rPr>
              <a:t> </a:t>
            </a:r>
            <a:r>
              <a:rPr sz="2800" dirty="0">
                <a:latin typeface="Calibri"/>
                <a:cs typeface="Calibri"/>
              </a:rPr>
              <a:t>less</a:t>
            </a:r>
            <a:r>
              <a:rPr sz="2800" spc="190" dirty="0">
                <a:latin typeface="Calibri"/>
                <a:cs typeface="Calibri"/>
              </a:rPr>
              <a:t> </a:t>
            </a:r>
            <a:r>
              <a:rPr sz="2800" dirty="0">
                <a:latin typeface="Calibri"/>
                <a:cs typeface="Calibri"/>
              </a:rPr>
              <a:t>oscillatory</a:t>
            </a:r>
            <a:r>
              <a:rPr sz="2800" spc="175" dirty="0">
                <a:latin typeface="Calibri"/>
                <a:cs typeface="Calibri"/>
              </a:rPr>
              <a:t> </a:t>
            </a:r>
            <a:r>
              <a:rPr sz="2800" dirty="0">
                <a:latin typeface="Calibri"/>
                <a:cs typeface="Calibri"/>
              </a:rPr>
              <a:t>fetal</a:t>
            </a:r>
            <a:r>
              <a:rPr sz="2800" spc="185" dirty="0">
                <a:latin typeface="Calibri"/>
                <a:cs typeface="Calibri"/>
              </a:rPr>
              <a:t> </a:t>
            </a:r>
            <a:r>
              <a:rPr sz="2800" spc="-10" dirty="0">
                <a:latin typeface="Calibri"/>
                <a:cs typeface="Calibri"/>
              </a:rPr>
              <a:t>heart </a:t>
            </a:r>
            <a:r>
              <a:rPr sz="2800" dirty="0">
                <a:latin typeface="Calibri"/>
                <a:cs typeface="Calibri"/>
              </a:rPr>
              <a:t>rate</a:t>
            </a:r>
            <a:r>
              <a:rPr sz="2800" spc="-30" dirty="0">
                <a:latin typeface="Calibri"/>
                <a:cs typeface="Calibri"/>
              </a:rPr>
              <a:t> </a:t>
            </a:r>
            <a:r>
              <a:rPr sz="2800" dirty="0">
                <a:latin typeface="Calibri"/>
                <a:cs typeface="Calibri"/>
              </a:rPr>
              <a:t>segments</a:t>
            </a:r>
            <a:r>
              <a:rPr sz="2800" spc="-30" dirty="0">
                <a:latin typeface="Calibri"/>
                <a:cs typeface="Calibri"/>
              </a:rPr>
              <a:t> </a:t>
            </a:r>
            <a:r>
              <a:rPr sz="2800" dirty="0">
                <a:latin typeface="Calibri"/>
                <a:cs typeface="Calibri"/>
              </a:rPr>
              <a:t>are</a:t>
            </a:r>
            <a:r>
              <a:rPr sz="2800" spc="-35" dirty="0">
                <a:latin typeface="Calibri"/>
                <a:cs typeface="Calibri"/>
              </a:rPr>
              <a:t> </a:t>
            </a:r>
            <a:r>
              <a:rPr sz="2800" spc="-10" dirty="0">
                <a:latin typeface="Calibri"/>
                <a:cs typeface="Calibri"/>
              </a:rPr>
              <a:t>taken.</a:t>
            </a:r>
            <a:endParaRPr sz="2800" dirty="0">
              <a:latin typeface="Calibri"/>
              <a:cs typeface="Calibri"/>
            </a:endParaRPr>
          </a:p>
          <a:p>
            <a:pPr marL="241300" marR="75565" indent="-228600">
              <a:lnSpc>
                <a:spcPts val="3000"/>
              </a:lnSpc>
              <a:spcBef>
                <a:spcPts val="985"/>
              </a:spcBef>
              <a:buFont typeface="Arial"/>
              <a:buChar char="•"/>
              <a:tabLst>
                <a:tab pos="241300" algn="l"/>
              </a:tabLst>
            </a:pPr>
            <a:r>
              <a:rPr sz="2800" b="1" dirty="0">
                <a:latin typeface="Calibri"/>
                <a:cs typeface="Calibri"/>
              </a:rPr>
              <a:t>Normal</a:t>
            </a:r>
            <a:r>
              <a:rPr sz="2800" b="1" spc="-35" dirty="0">
                <a:latin typeface="Calibri"/>
                <a:cs typeface="Calibri"/>
              </a:rPr>
              <a:t> </a:t>
            </a:r>
            <a:r>
              <a:rPr sz="2800" b="1" dirty="0">
                <a:latin typeface="Calibri"/>
                <a:cs typeface="Calibri"/>
              </a:rPr>
              <a:t>baseline</a:t>
            </a:r>
            <a:r>
              <a:rPr sz="2800" b="1" spc="-30" dirty="0">
                <a:latin typeface="Calibri"/>
                <a:cs typeface="Calibri"/>
              </a:rPr>
              <a:t> </a:t>
            </a:r>
            <a:r>
              <a:rPr sz="2800" b="1" dirty="0">
                <a:latin typeface="Calibri"/>
                <a:cs typeface="Calibri"/>
              </a:rPr>
              <a:t>heart</a:t>
            </a:r>
            <a:r>
              <a:rPr sz="2800" b="1" spc="-25" dirty="0">
                <a:latin typeface="Calibri"/>
                <a:cs typeface="Calibri"/>
              </a:rPr>
              <a:t> </a:t>
            </a:r>
            <a:r>
              <a:rPr sz="2800" b="1" dirty="0">
                <a:latin typeface="Calibri"/>
                <a:cs typeface="Calibri"/>
              </a:rPr>
              <a:t>rate</a:t>
            </a:r>
            <a:r>
              <a:rPr sz="2800" b="1" spc="-35" dirty="0">
                <a:latin typeface="Calibri"/>
                <a:cs typeface="Calibri"/>
              </a:rPr>
              <a:t> </a:t>
            </a:r>
            <a:r>
              <a:rPr sz="2800" b="1" dirty="0">
                <a:latin typeface="Calibri"/>
                <a:cs typeface="Calibri"/>
              </a:rPr>
              <a:t>will</a:t>
            </a:r>
            <a:r>
              <a:rPr sz="2800" b="1" spc="-30" dirty="0">
                <a:latin typeface="Calibri"/>
                <a:cs typeface="Calibri"/>
              </a:rPr>
              <a:t> </a:t>
            </a:r>
            <a:r>
              <a:rPr sz="2800" b="1" dirty="0">
                <a:latin typeface="Calibri"/>
                <a:cs typeface="Calibri"/>
              </a:rPr>
              <a:t>be</a:t>
            </a:r>
            <a:r>
              <a:rPr sz="2800" b="1" spc="-30" dirty="0">
                <a:latin typeface="Calibri"/>
                <a:cs typeface="Calibri"/>
              </a:rPr>
              <a:t> </a:t>
            </a:r>
            <a:r>
              <a:rPr sz="2800" b="1" spc="-10" dirty="0">
                <a:latin typeface="Calibri"/>
                <a:cs typeface="Calibri"/>
              </a:rPr>
              <a:t>110-</a:t>
            </a:r>
            <a:r>
              <a:rPr sz="2800" b="1" dirty="0">
                <a:latin typeface="Calibri"/>
                <a:cs typeface="Calibri"/>
              </a:rPr>
              <a:t>160</a:t>
            </a:r>
            <a:r>
              <a:rPr sz="2800" b="1" spc="-20" dirty="0">
                <a:latin typeface="Calibri"/>
                <a:cs typeface="Calibri"/>
              </a:rPr>
              <a:t> </a:t>
            </a:r>
            <a:r>
              <a:rPr sz="2800" b="1" dirty="0">
                <a:latin typeface="Calibri"/>
                <a:cs typeface="Calibri"/>
              </a:rPr>
              <a:t>beats</a:t>
            </a:r>
            <a:r>
              <a:rPr sz="2800" b="1" spc="-15" dirty="0">
                <a:latin typeface="Calibri"/>
                <a:cs typeface="Calibri"/>
              </a:rPr>
              <a:t> </a:t>
            </a:r>
            <a:r>
              <a:rPr sz="2800" b="1" dirty="0">
                <a:latin typeface="Calibri"/>
                <a:cs typeface="Calibri"/>
              </a:rPr>
              <a:t>per</a:t>
            </a:r>
            <a:r>
              <a:rPr sz="2800" b="1" spc="-30" dirty="0">
                <a:latin typeface="Calibri"/>
                <a:cs typeface="Calibri"/>
              </a:rPr>
              <a:t> </a:t>
            </a:r>
            <a:r>
              <a:rPr sz="2800" b="1" dirty="0">
                <a:latin typeface="Calibri"/>
                <a:cs typeface="Calibri"/>
              </a:rPr>
              <a:t>minute</a:t>
            </a:r>
            <a:r>
              <a:rPr sz="2800" b="1" spc="-25" dirty="0">
                <a:latin typeface="Calibri"/>
                <a:cs typeface="Calibri"/>
              </a:rPr>
              <a:t> </a:t>
            </a:r>
            <a:r>
              <a:rPr sz="2800" b="1" dirty="0">
                <a:latin typeface="Calibri"/>
                <a:cs typeface="Calibri"/>
              </a:rPr>
              <a:t>in</a:t>
            </a:r>
            <a:r>
              <a:rPr sz="2800" b="1" spc="-20" dirty="0">
                <a:latin typeface="Calibri"/>
                <a:cs typeface="Calibri"/>
              </a:rPr>
              <a:t> </a:t>
            </a:r>
            <a:r>
              <a:rPr sz="2800" b="1" dirty="0">
                <a:latin typeface="Calibri"/>
                <a:cs typeface="Calibri"/>
              </a:rPr>
              <a:t>a</a:t>
            </a:r>
            <a:r>
              <a:rPr sz="2800" b="1" spc="-30" dirty="0">
                <a:latin typeface="Calibri"/>
                <a:cs typeface="Calibri"/>
              </a:rPr>
              <a:t> </a:t>
            </a:r>
            <a:r>
              <a:rPr sz="2800" b="1" spc="-20" dirty="0">
                <a:latin typeface="Calibri"/>
                <a:cs typeface="Calibri"/>
              </a:rPr>
              <a:t>term </a:t>
            </a:r>
            <a:r>
              <a:rPr sz="2800" b="1" spc="-10" dirty="0">
                <a:latin typeface="Calibri"/>
                <a:cs typeface="Calibri"/>
              </a:rPr>
              <a:t>fetus</a:t>
            </a:r>
            <a:r>
              <a:rPr sz="2800" spc="-10" dirty="0">
                <a:latin typeface="Calibri"/>
                <a:cs typeface="Calibri"/>
              </a:rPr>
              <a:t>.</a:t>
            </a:r>
            <a:endParaRPr sz="2800" dirty="0">
              <a:latin typeface="Calibri"/>
              <a:cs typeface="Calibri"/>
            </a:endParaRPr>
          </a:p>
          <a:p>
            <a:pPr marL="241300" marR="94615" indent="-228600">
              <a:lnSpc>
                <a:spcPts val="3120"/>
              </a:lnSpc>
              <a:spcBef>
                <a:spcPts val="890"/>
              </a:spcBef>
              <a:buFont typeface="Arial"/>
              <a:buChar char="•"/>
              <a:tabLst>
                <a:tab pos="241300" algn="l"/>
              </a:tabLst>
            </a:pPr>
            <a:r>
              <a:rPr sz="2800" dirty="0">
                <a:latin typeface="Calibri"/>
                <a:cs typeface="Calibri"/>
              </a:rPr>
              <a:t>Preterm</a:t>
            </a:r>
            <a:r>
              <a:rPr sz="2800" spc="-30" dirty="0">
                <a:latin typeface="Calibri"/>
                <a:cs typeface="Calibri"/>
              </a:rPr>
              <a:t> </a:t>
            </a:r>
            <a:r>
              <a:rPr sz="2800" dirty="0">
                <a:latin typeface="Calibri"/>
                <a:cs typeface="Calibri"/>
              </a:rPr>
              <a:t>fetuses</a:t>
            </a:r>
            <a:r>
              <a:rPr sz="2800" spc="-20" dirty="0">
                <a:latin typeface="Calibri"/>
                <a:cs typeface="Calibri"/>
              </a:rPr>
              <a:t> </a:t>
            </a:r>
            <a:r>
              <a:rPr sz="2800" dirty="0">
                <a:latin typeface="Calibri"/>
                <a:cs typeface="Calibri"/>
              </a:rPr>
              <a:t>may</a:t>
            </a:r>
            <a:r>
              <a:rPr sz="2800" spc="-30" dirty="0">
                <a:latin typeface="Calibri"/>
                <a:cs typeface="Calibri"/>
              </a:rPr>
              <a:t> </a:t>
            </a:r>
            <a:r>
              <a:rPr sz="2800" dirty="0">
                <a:latin typeface="Calibri"/>
                <a:cs typeface="Calibri"/>
              </a:rPr>
              <a:t>tend</a:t>
            </a:r>
            <a:r>
              <a:rPr sz="2800" spc="-25" dirty="0">
                <a:latin typeface="Calibri"/>
                <a:cs typeface="Calibri"/>
              </a:rPr>
              <a:t> </a:t>
            </a:r>
            <a:r>
              <a:rPr sz="2800" dirty="0">
                <a:latin typeface="Calibri"/>
                <a:cs typeface="Calibri"/>
              </a:rPr>
              <a:t>to</a:t>
            </a:r>
            <a:r>
              <a:rPr sz="2800" spc="-30" dirty="0">
                <a:latin typeface="Calibri"/>
                <a:cs typeface="Calibri"/>
              </a:rPr>
              <a:t> </a:t>
            </a:r>
            <a:r>
              <a:rPr sz="2800" dirty="0">
                <a:latin typeface="Calibri"/>
                <a:cs typeface="Calibri"/>
              </a:rPr>
              <a:t>have</a:t>
            </a:r>
            <a:r>
              <a:rPr sz="2800" spc="-30" dirty="0">
                <a:latin typeface="Calibri"/>
                <a:cs typeface="Calibri"/>
              </a:rPr>
              <a:t> </a:t>
            </a:r>
            <a:r>
              <a:rPr sz="2800" dirty="0">
                <a:latin typeface="Calibri"/>
                <a:cs typeface="Calibri"/>
              </a:rPr>
              <a:t>a</a:t>
            </a:r>
            <a:r>
              <a:rPr sz="2800" spc="-30" dirty="0">
                <a:latin typeface="Calibri"/>
                <a:cs typeface="Calibri"/>
              </a:rPr>
              <a:t> </a:t>
            </a:r>
            <a:r>
              <a:rPr sz="2800" dirty="0">
                <a:latin typeface="Calibri"/>
                <a:cs typeface="Calibri"/>
              </a:rPr>
              <a:t>higher</a:t>
            </a:r>
            <a:r>
              <a:rPr sz="2800" spc="-30" dirty="0">
                <a:latin typeface="Calibri"/>
                <a:cs typeface="Calibri"/>
              </a:rPr>
              <a:t> </a:t>
            </a:r>
            <a:r>
              <a:rPr sz="2800" dirty="0">
                <a:latin typeface="Calibri"/>
                <a:cs typeface="Calibri"/>
              </a:rPr>
              <a:t>rate</a:t>
            </a:r>
            <a:r>
              <a:rPr sz="2800" spc="-30" dirty="0">
                <a:latin typeface="Calibri"/>
                <a:cs typeface="Calibri"/>
              </a:rPr>
              <a:t> </a:t>
            </a:r>
            <a:r>
              <a:rPr sz="2800" dirty="0">
                <a:latin typeface="Calibri"/>
                <a:cs typeface="Calibri"/>
              </a:rPr>
              <a:t>of</a:t>
            </a:r>
            <a:r>
              <a:rPr sz="2800" spc="-35" dirty="0">
                <a:latin typeface="Calibri"/>
                <a:cs typeface="Calibri"/>
              </a:rPr>
              <a:t> </a:t>
            </a:r>
            <a:r>
              <a:rPr sz="2800" dirty="0">
                <a:latin typeface="Calibri"/>
                <a:cs typeface="Calibri"/>
              </a:rPr>
              <a:t>normal</a:t>
            </a:r>
            <a:r>
              <a:rPr sz="2800" spc="-30" dirty="0">
                <a:latin typeface="Calibri"/>
                <a:cs typeface="Calibri"/>
              </a:rPr>
              <a:t> </a:t>
            </a:r>
            <a:r>
              <a:rPr sz="2800" dirty="0">
                <a:latin typeface="Calibri"/>
                <a:cs typeface="Calibri"/>
              </a:rPr>
              <a:t>range</a:t>
            </a:r>
            <a:r>
              <a:rPr sz="2800" spc="-30" dirty="0">
                <a:latin typeface="Calibri"/>
                <a:cs typeface="Calibri"/>
              </a:rPr>
              <a:t> </a:t>
            </a:r>
            <a:r>
              <a:rPr sz="2800" spc="-10" dirty="0">
                <a:latin typeface="Calibri"/>
                <a:cs typeface="Calibri"/>
              </a:rPr>
              <a:t>while </a:t>
            </a:r>
            <a:r>
              <a:rPr sz="2800" spc="-20" dirty="0">
                <a:latin typeface="Calibri"/>
                <a:cs typeface="Calibri"/>
              </a:rPr>
              <a:t>post-</a:t>
            </a:r>
            <a:r>
              <a:rPr sz="2800" dirty="0">
                <a:latin typeface="Calibri"/>
                <a:cs typeface="Calibri"/>
              </a:rPr>
              <a:t>term</a:t>
            </a:r>
            <a:r>
              <a:rPr sz="2800" spc="-25" dirty="0">
                <a:latin typeface="Calibri"/>
                <a:cs typeface="Calibri"/>
              </a:rPr>
              <a:t> </a:t>
            </a:r>
            <a:r>
              <a:rPr sz="2800" dirty="0">
                <a:latin typeface="Calibri"/>
                <a:cs typeface="Calibri"/>
              </a:rPr>
              <a:t>fetuses</a:t>
            </a:r>
            <a:r>
              <a:rPr sz="2800" spc="-15" dirty="0">
                <a:latin typeface="Calibri"/>
                <a:cs typeface="Calibri"/>
              </a:rPr>
              <a:t> </a:t>
            </a:r>
            <a:r>
              <a:rPr sz="2800" dirty="0">
                <a:latin typeface="Calibri"/>
                <a:cs typeface="Calibri"/>
              </a:rPr>
              <a:t>tend</a:t>
            </a:r>
            <a:r>
              <a:rPr sz="2800" spc="-15" dirty="0">
                <a:latin typeface="Calibri"/>
                <a:cs typeface="Calibri"/>
              </a:rPr>
              <a:t> </a:t>
            </a:r>
            <a:r>
              <a:rPr sz="2800" dirty="0">
                <a:latin typeface="Calibri"/>
                <a:cs typeface="Calibri"/>
              </a:rPr>
              <a:t>to</a:t>
            </a:r>
            <a:r>
              <a:rPr sz="2800" spc="-20" dirty="0">
                <a:latin typeface="Calibri"/>
                <a:cs typeface="Calibri"/>
              </a:rPr>
              <a:t> </a:t>
            </a:r>
            <a:r>
              <a:rPr sz="2800" dirty="0">
                <a:latin typeface="Calibri"/>
                <a:cs typeface="Calibri"/>
              </a:rPr>
              <a:t>have</a:t>
            </a:r>
            <a:r>
              <a:rPr sz="2800" spc="-20" dirty="0">
                <a:latin typeface="Calibri"/>
                <a:cs typeface="Calibri"/>
              </a:rPr>
              <a:t> </a:t>
            </a:r>
            <a:r>
              <a:rPr sz="2800" dirty="0">
                <a:latin typeface="Calibri"/>
                <a:cs typeface="Calibri"/>
              </a:rPr>
              <a:t>a</a:t>
            </a:r>
            <a:r>
              <a:rPr sz="2800" spc="-20" dirty="0">
                <a:latin typeface="Calibri"/>
                <a:cs typeface="Calibri"/>
              </a:rPr>
              <a:t> </a:t>
            </a:r>
            <a:r>
              <a:rPr sz="2800" dirty="0">
                <a:latin typeface="Calibri"/>
                <a:cs typeface="Calibri"/>
              </a:rPr>
              <a:t>lower</a:t>
            </a:r>
            <a:r>
              <a:rPr sz="2800" spc="-20" dirty="0">
                <a:latin typeface="Calibri"/>
                <a:cs typeface="Calibri"/>
              </a:rPr>
              <a:t> </a:t>
            </a:r>
            <a:r>
              <a:rPr sz="2800" dirty="0">
                <a:latin typeface="Calibri"/>
                <a:cs typeface="Calibri"/>
              </a:rPr>
              <a:t>limit</a:t>
            </a:r>
            <a:r>
              <a:rPr sz="2800" spc="-25" dirty="0">
                <a:latin typeface="Calibri"/>
                <a:cs typeface="Calibri"/>
              </a:rPr>
              <a:t> </a:t>
            </a:r>
            <a:r>
              <a:rPr sz="2800" dirty="0">
                <a:latin typeface="Calibri"/>
                <a:cs typeface="Calibri"/>
              </a:rPr>
              <a:t>of</a:t>
            </a:r>
            <a:r>
              <a:rPr sz="2800" spc="-20" dirty="0">
                <a:latin typeface="Calibri"/>
                <a:cs typeface="Calibri"/>
              </a:rPr>
              <a:t> </a:t>
            </a:r>
            <a:r>
              <a:rPr sz="2800" dirty="0">
                <a:latin typeface="Calibri"/>
                <a:cs typeface="Calibri"/>
              </a:rPr>
              <a:t>this</a:t>
            </a:r>
            <a:r>
              <a:rPr sz="2800" spc="-15" dirty="0">
                <a:latin typeface="Calibri"/>
                <a:cs typeface="Calibri"/>
              </a:rPr>
              <a:t> </a:t>
            </a:r>
            <a:r>
              <a:rPr sz="2800" spc="-10" dirty="0">
                <a:latin typeface="Calibri"/>
                <a:cs typeface="Calibri"/>
              </a:rPr>
              <a:t>range.</a:t>
            </a:r>
            <a:endParaRPr sz="2800" dirty="0">
              <a:latin typeface="Calibri"/>
              <a:cs typeface="Calibri"/>
            </a:endParaRPr>
          </a:p>
          <a:p>
            <a:pPr marL="241300" marR="709930" indent="-228600">
              <a:lnSpc>
                <a:spcPts val="3000"/>
              </a:lnSpc>
              <a:spcBef>
                <a:spcPts val="960"/>
              </a:spcBef>
              <a:buFont typeface="Arial"/>
              <a:buChar char="•"/>
              <a:tabLst>
                <a:tab pos="241300" algn="l"/>
              </a:tabLst>
            </a:pPr>
            <a:r>
              <a:rPr sz="2800" dirty="0">
                <a:latin typeface="Calibri"/>
                <a:cs typeface="Calibri"/>
              </a:rPr>
              <a:t>It</a:t>
            </a:r>
            <a:r>
              <a:rPr sz="2800" spc="-30" dirty="0">
                <a:latin typeface="Calibri"/>
                <a:cs typeface="Calibri"/>
              </a:rPr>
              <a:t> </a:t>
            </a:r>
            <a:r>
              <a:rPr sz="2800" dirty="0">
                <a:latin typeface="Calibri"/>
                <a:cs typeface="Calibri"/>
              </a:rPr>
              <a:t>is</a:t>
            </a:r>
            <a:r>
              <a:rPr sz="2800" spc="-25" dirty="0">
                <a:latin typeface="Calibri"/>
                <a:cs typeface="Calibri"/>
              </a:rPr>
              <a:t> </a:t>
            </a:r>
            <a:r>
              <a:rPr sz="2800" dirty="0">
                <a:latin typeface="Calibri"/>
                <a:cs typeface="Calibri"/>
              </a:rPr>
              <a:t>important</a:t>
            </a:r>
            <a:r>
              <a:rPr sz="2800" spc="-30" dirty="0">
                <a:latin typeface="Calibri"/>
                <a:cs typeface="Calibri"/>
              </a:rPr>
              <a:t> </a:t>
            </a:r>
            <a:r>
              <a:rPr sz="2800" dirty="0">
                <a:latin typeface="Calibri"/>
                <a:cs typeface="Calibri"/>
              </a:rPr>
              <a:t>to</a:t>
            </a:r>
            <a:r>
              <a:rPr sz="2800" spc="-35" dirty="0">
                <a:latin typeface="Calibri"/>
                <a:cs typeface="Calibri"/>
              </a:rPr>
              <a:t> </a:t>
            </a:r>
            <a:r>
              <a:rPr sz="2800" dirty="0">
                <a:latin typeface="Calibri"/>
                <a:cs typeface="Calibri"/>
              </a:rPr>
              <a:t>review</a:t>
            </a:r>
            <a:r>
              <a:rPr sz="2800" spc="-35" dirty="0">
                <a:latin typeface="Calibri"/>
                <a:cs typeface="Calibri"/>
              </a:rPr>
              <a:t> </a:t>
            </a:r>
            <a:r>
              <a:rPr sz="2800" dirty="0">
                <a:latin typeface="Calibri"/>
                <a:cs typeface="Calibri"/>
              </a:rPr>
              <a:t>the</a:t>
            </a:r>
            <a:r>
              <a:rPr sz="2800" spc="-40" dirty="0">
                <a:latin typeface="Calibri"/>
                <a:cs typeface="Calibri"/>
              </a:rPr>
              <a:t> </a:t>
            </a:r>
            <a:r>
              <a:rPr sz="2800" dirty="0">
                <a:latin typeface="Calibri"/>
                <a:cs typeface="Calibri"/>
              </a:rPr>
              <a:t>previous</a:t>
            </a:r>
            <a:r>
              <a:rPr sz="2800" spc="-25" dirty="0">
                <a:latin typeface="Calibri"/>
                <a:cs typeface="Calibri"/>
              </a:rPr>
              <a:t> </a:t>
            </a:r>
            <a:r>
              <a:rPr sz="2800" dirty="0">
                <a:latin typeface="Calibri"/>
                <a:cs typeface="Calibri"/>
              </a:rPr>
              <a:t>segments</a:t>
            </a:r>
            <a:r>
              <a:rPr sz="2800" spc="-25" dirty="0">
                <a:latin typeface="Calibri"/>
                <a:cs typeface="Calibri"/>
              </a:rPr>
              <a:t> </a:t>
            </a:r>
            <a:r>
              <a:rPr sz="2800" dirty="0">
                <a:latin typeface="Calibri"/>
                <a:cs typeface="Calibri"/>
              </a:rPr>
              <a:t>if</a:t>
            </a:r>
            <a:r>
              <a:rPr sz="2800" spc="-35" dirty="0">
                <a:latin typeface="Calibri"/>
                <a:cs typeface="Calibri"/>
              </a:rPr>
              <a:t> </a:t>
            </a:r>
            <a:r>
              <a:rPr sz="2800" dirty="0">
                <a:latin typeface="Calibri"/>
                <a:cs typeface="Calibri"/>
              </a:rPr>
              <a:t>the</a:t>
            </a:r>
            <a:r>
              <a:rPr sz="2800" spc="-40" dirty="0">
                <a:latin typeface="Calibri"/>
                <a:cs typeface="Calibri"/>
              </a:rPr>
              <a:t> </a:t>
            </a:r>
            <a:r>
              <a:rPr sz="2800" dirty="0">
                <a:latin typeface="Calibri"/>
                <a:cs typeface="Calibri"/>
              </a:rPr>
              <a:t>trace</a:t>
            </a:r>
            <a:r>
              <a:rPr sz="2800" spc="-35" dirty="0">
                <a:latin typeface="Calibri"/>
                <a:cs typeface="Calibri"/>
              </a:rPr>
              <a:t> </a:t>
            </a:r>
            <a:r>
              <a:rPr sz="2800" spc="-10" dirty="0">
                <a:latin typeface="Calibri"/>
                <a:cs typeface="Calibri"/>
              </a:rPr>
              <a:t>shows </a:t>
            </a:r>
            <a:r>
              <a:rPr sz="2800" dirty="0">
                <a:latin typeface="Calibri"/>
                <a:cs typeface="Calibri"/>
              </a:rPr>
              <a:t>unstable</a:t>
            </a:r>
            <a:r>
              <a:rPr sz="2800" spc="-30" dirty="0">
                <a:latin typeface="Calibri"/>
                <a:cs typeface="Calibri"/>
              </a:rPr>
              <a:t> </a:t>
            </a:r>
            <a:r>
              <a:rPr sz="2800" dirty="0">
                <a:latin typeface="Calibri"/>
                <a:cs typeface="Calibri"/>
              </a:rPr>
              <a:t>fetal</a:t>
            </a:r>
            <a:r>
              <a:rPr sz="2800" spc="-25" dirty="0">
                <a:latin typeface="Calibri"/>
                <a:cs typeface="Calibri"/>
              </a:rPr>
              <a:t> </a:t>
            </a:r>
            <a:r>
              <a:rPr sz="2800" dirty="0">
                <a:latin typeface="Calibri"/>
                <a:cs typeface="Calibri"/>
              </a:rPr>
              <a:t>heart</a:t>
            </a:r>
            <a:r>
              <a:rPr sz="2800" spc="-25" dirty="0">
                <a:latin typeface="Calibri"/>
                <a:cs typeface="Calibri"/>
              </a:rPr>
              <a:t> </a:t>
            </a:r>
            <a:r>
              <a:rPr sz="2800" dirty="0">
                <a:latin typeface="Calibri"/>
                <a:cs typeface="Calibri"/>
              </a:rPr>
              <a:t>rate</a:t>
            </a:r>
            <a:r>
              <a:rPr sz="2800" spc="-25" dirty="0">
                <a:latin typeface="Calibri"/>
                <a:cs typeface="Calibri"/>
              </a:rPr>
              <a:t> </a:t>
            </a:r>
            <a:r>
              <a:rPr sz="2800" spc="-10" dirty="0">
                <a:latin typeface="Calibri"/>
                <a:cs typeface="Calibri"/>
              </a:rPr>
              <a:t>signals.</a:t>
            </a:r>
            <a:endParaRPr sz="2800" dirty="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657330" cy="6858000"/>
            <a:chOff x="219456" y="0"/>
            <a:chExt cx="1165733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576260" y="0"/>
              <a:ext cx="11299959" cy="6858000"/>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84293" rIns="0" bIns="0" rtlCol="0">
            <a:spAutoFit/>
          </a:bodyPr>
          <a:lstStyle/>
          <a:p>
            <a:pPr marL="3260090">
              <a:lnSpc>
                <a:spcPct val="100000"/>
              </a:lnSpc>
              <a:spcBef>
                <a:spcPts val="110"/>
              </a:spcBef>
            </a:pPr>
            <a:r>
              <a:rPr sz="4300" spc="100" dirty="0"/>
              <a:t>Fetal</a:t>
            </a:r>
            <a:r>
              <a:rPr sz="4300" spc="120" dirty="0"/>
              <a:t> </a:t>
            </a:r>
            <a:r>
              <a:rPr sz="4300" spc="110" dirty="0"/>
              <a:t>Tachycardia</a:t>
            </a:r>
            <a:endParaRPr sz="4300" dirty="0"/>
          </a:p>
        </p:txBody>
      </p:sp>
      <p:sp>
        <p:nvSpPr>
          <p:cNvPr id="3" name="object 3"/>
          <p:cNvSpPr txBox="1"/>
          <p:nvPr/>
        </p:nvSpPr>
        <p:spPr>
          <a:xfrm>
            <a:off x="871219" y="1795779"/>
            <a:ext cx="10011410" cy="3905885"/>
          </a:xfrm>
          <a:prstGeom prst="rect">
            <a:avLst/>
          </a:prstGeom>
        </p:spPr>
        <p:txBody>
          <a:bodyPr vert="horz" wrap="square" lIns="0" tIns="63500" rIns="0" bIns="0" rtlCol="0">
            <a:spAutoFit/>
          </a:bodyPr>
          <a:lstStyle/>
          <a:p>
            <a:pPr marL="241300" marR="5080" indent="-228600">
              <a:lnSpc>
                <a:spcPts val="3000"/>
              </a:lnSpc>
              <a:spcBef>
                <a:spcPts val="500"/>
              </a:spcBef>
              <a:buFont typeface="Arial"/>
              <a:buChar char="•"/>
              <a:tabLst>
                <a:tab pos="241300" algn="l"/>
              </a:tabLst>
            </a:pPr>
            <a:r>
              <a:rPr sz="2800" b="1" dirty="0">
                <a:latin typeface="Calibri"/>
                <a:cs typeface="Calibri"/>
              </a:rPr>
              <a:t>A</a:t>
            </a:r>
            <a:r>
              <a:rPr sz="2800" b="1" spc="-30" dirty="0">
                <a:latin typeface="Calibri"/>
                <a:cs typeface="Calibri"/>
              </a:rPr>
              <a:t> </a:t>
            </a:r>
            <a:r>
              <a:rPr sz="2800" b="1" dirty="0">
                <a:latin typeface="Calibri"/>
                <a:cs typeface="Calibri"/>
              </a:rPr>
              <a:t>baseline</a:t>
            </a:r>
            <a:r>
              <a:rPr sz="2800" b="1" spc="-35" dirty="0">
                <a:latin typeface="Calibri"/>
                <a:cs typeface="Calibri"/>
              </a:rPr>
              <a:t> </a:t>
            </a:r>
            <a:r>
              <a:rPr sz="2800" b="1" dirty="0">
                <a:latin typeface="Calibri"/>
                <a:cs typeface="Calibri"/>
              </a:rPr>
              <a:t>heart</a:t>
            </a:r>
            <a:r>
              <a:rPr sz="2800" b="1" spc="-35" dirty="0">
                <a:latin typeface="Calibri"/>
                <a:cs typeface="Calibri"/>
              </a:rPr>
              <a:t> </a:t>
            </a:r>
            <a:r>
              <a:rPr sz="2800" b="1" dirty="0">
                <a:latin typeface="Calibri"/>
                <a:cs typeface="Calibri"/>
              </a:rPr>
              <a:t>rate</a:t>
            </a:r>
            <a:r>
              <a:rPr sz="2800" b="1" spc="-35" dirty="0">
                <a:latin typeface="Calibri"/>
                <a:cs typeface="Calibri"/>
              </a:rPr>
              <a:t> </a:t>
            </a:r>
            <a:r>
              <a:rPr sz="2800" b="1" dirty="0">
                <a:latin typeface="Calibri"/>
                <a:cs typeface="Calibri"/>
              </a:rPr>
              <a:t>remaining</a:t>
            </a:r>
            <a:r>
              <a:rPr sz="2800" b="1" spc="-35" dirty="0">
                <a:latin typeface="Calibri"/>
                <a:cs typeface="Calibri"/>
              </a:rPr>
              <a:t> </a:t>
            </a:r>
            <a:r>
              <a:rPr sz="2800" b="1" dirty="0">
                <a:latin typeface="Calibri"/>
                <a:cs typeface="Calibri"/>
              </a:rPr>
              <a:t>higher</a:t>
            </a:r>
            <a:r>
              <a:rPr sz="2800" b="1" spc="-30" dirty="0">
                <a:latin typeface="Calibri"/>
                <a:cs typeface="Calibri"/>
              </a:rPr>
              <a:t> </a:t>
            </a:r>
            <a:r>
              <a:rPr sz="2800" b="1" dirty="0">
                <a:latin typeface="Calibri"/>
                <a:cs typeface="Calibri"/>
              </a:rPr>
              <a:t>than</a:t>
            </a:r>
            <a:r>
              <a:rPr sz="2800" b="1" spc="-30" dirty="0">
                <a:latin typeface="Calibri"/>
                <a:cs typeface="Calibri"/>
              </a:rPr>
              <a:t> </a:t>
            </a:r>
            <a:r>
              <a:rPr sz="2800" b="1" dirty="0">
                <a:latin typeface="Calibri"/>
                <a:cs typeface="Calibri"/>
              </a:rPr>
              <a:t>160</a:t>
            </a:r>
            <a:r>
              <a:rPr sz="2800" b="1" spc="-20" dirty="0">
                <a:latin typeface="Calibri"/>
                <a:cs typeface="Calibri"/>
              </a:rPr>
              <a:t> </a:t>
            </a:r>
            <a:r>
              <a:rPr sz="2800" b="1" dirty="0">
                <a:latin typeface="Calibri"/>
                <a:cs typeface="Calibri"/>
              </a:rPr>
              <a:t>bpm</a:t>
            </a:r>
            <a:r>
              <a:rPr sz="2800" b="1" spc="-30" dirty="0">
                <a:latin typeface="Calibri"/>
                <a:cs typeface="Calibri"/>
              </a:rPr>
              <a:t> </a:t>
            </a:r>
            <a:r>
              <a:rPr sz="2800" b="1" dirty="0">
                <a:latin typeface="Calibri"/>
                <a:cs typeface="Calibri"/>
              </a:rPr>
              <a:t>for</a:t>
            </a:r>
            <a:r>
              <a:rPr sz="2800" b="1" spc="-30" dirty="0">
                <a:latin typeface="Calibri"/>
                <a:cs typeface="Calibri"/>
              </a:rPr>
              <a:t> </a:t>
            </a:r>
            <a:r>
              <a:rPr sz="2800" b="1" dirty="0">
                <a:latin typeface="Calibri"/>
                <a:cs typeface="Calibri"/>
              </a:rPr>
              <a:t>more</a:t>
            </a:r>
            <a:r>
              <a:rPr sz="2800" b="1" spc="-35" dirty="0">
                <a:latin typeface="Calibri"/>
                <a:cs typeface="Calibri"/>
              </a:rPr>
              <a:t> </a:t>
            </a:r>
            <a:r>
              <a:rPr sz="2800" b="1" spc="-20" dirty="0">
                <a:latin typeface="Calibri"/>
                <a:cs typeface="Calibri"/>
              </a:rPr>
              <a:t>than </a:t>
            </a:r>
            <a:r>
              <a:rPr sz="2800" b="1" dirty="0">
                <a:latin typeface="Calibri"/>
                <a:cs typeface="Calibri"/>
              </a:rPr>
              <a:t>10</a:t>
            </a:r>
            <a:r>
              <a:rPr sz="2800" b="1" spc="-20" dirty="0">
                <a:latin typeface="Calibri"/>
                <a:cs typeface="Calibri"/>
              </a:rPr>
              <a:t> </a:t>
            </a:r>
            <a:r>
              <a:rPr sz="2800" b="1" dirty="0">
                <a:latin typeface="Calibri"/>
                <a:cs typeface="Calibri"/>
              </a:rPr>
              <a:t>minutes</a:t>
            </a:r>
            <a:r>
              <a:rPr sz="2800" b="1" spc="-20" dirty="0">
                <a:latin typeface="Calibri"/>
                <a:cs typeface="Calibri"/>
              </a:rPr>
              <a:t> </a:t>
            </a:r>
            <a:r>
              <a:rPr sz="2800" b="1" dirty="0">
                <a:latin typeface="Calibri"/>
                <a:cs typeface="Calibri"/>
              </a:rPr>
              <a:t>is</a:t>
            </a:r>
            <a:r>
              <a:rPr sz="2800" b="1" spc="-20" dirty="0">
                <a:latin typeface="Calibri"/>
                <a:cs typeface="Calibri"/>
              </a:rPr>
              <a:t> </a:t>
            </a:r>
            <a:r>
              <a:rPr sz="2800" b="1" dirty="0">
                <a:latin typeface="Calibri"/>
                <a:cs typeface="Calibri"/>
              </a:rPr>
              <a:t>defined</a:t>
            </a:r>
            <a:r>
              <a:rPr sz="2800" b="1" spc="-25" dirty="0">
                <a:latin typeface="Calibri"/>
                <a:cs typeface="Calibri"/>
              </a:rPr>
              <a:t> </a:t>
            </a:r>
            <a:r>
              <a:rPr sz="2800" b="1" dirty="0">
                <a:latin typeface="Calibri"/>
                <a:cs typeface="Calibri"/>
              </a:rPr>
              <a:t>as</a:t>
            </a:r>
            <a:r>
              <a:rPr sz="2800" b="1" spc="-20" dirty="0">
                <a:latin typeface="Calibri"/>
                <a:cs typeface="Calibri"/>
              </a:rPr>
              <a:t> </a:t>
            </a:r>
            <a:r>
              <a:rPr sz="2800" b="1" dirty="0">
                <a:latin typeface="Calibri"/>
                <a:cs typeface="Calibri"/>
              </a:rPr>
              <a:t>fetal</a:t>
            </a:r>
            <a:r>
              <a:rPr sz="2800" b="1" spc="-30" dirty="0">
                <a:latin typeface="Calibri"/>
                <a:cs typeface="Calibri"/>
              </a:rPr>
              <a:t> </a:t>
            </a:r>
            <a:r>
              <a:rPr sz="2800" b="1" spc="-10" dirty="0">
                <a:latin typeface="Calibri"/>
                <a:cs typeface="Calibri"/>
              </a:rPr>
              <a:t>tachycardia</a:t>
            </a:r>
            <a:r>
              <a:rPr sz="2800" spc="-10" dirty="0">
                <a:latin typeface="Calibri"/>
                <a:cs typeface="Calibri"/>
              </a:rPr>
              <a:t>.</a:t>
            </a:r>
            <a:endParaRPr sz="2800" dirty="0">
              <a:latin typeface="Calibri"/>
              <a:cs typeface="Calibri"/>
            </a:endParaRPr>
          </a:p>
          <a:p>
            <a:pPr marL="240665" indent="-227965">
              <a:lnSpc>
                <a:spcPct val="100000"/>
              </a:lnSpc>
              <a:spcBef>
                <a:spcPts val="585"/>
              </a:spcBef>
              <a:buFont typeface="Arial"/>
              <a:buChar char="•"/>
              <a:tabLst>
                <a:tab pos="240665" algn="l"/>
              </a:tabLst>
            </a:pPr>
            <a:r>
              <a:rPr sz="2800" dirty="0">
                <a:latin typeface="Calibri"/>
                <a:cs typeface="Calibri"/>
              </a:rPr>
              <a:t>This</a:t>
            </a:r>
            <a:r>
              <a:rPr sz="2800" spc="-30" dirty="0">
                <a:latin typeface="Calibri"/>
                <a:cs typeface="Calibri"/>
              </a:rPr>
              <a:t> </a:t>
            </a:r>
            <a:r>
              <a:rPr sz="2800" dirty="0">
                <a:latin typeface="Calibri"/>
                <a:cs typeface="Calibri"/>
              </a:rPr>
              <a:t>can</a:t>
            </a:r>
            <a:r>
              <a:rPr sz="2800" spc="-30" dirty="0">
                <a:latin typeface="Calibri"/>
                <a:cs typeface="Calibri"/>
              </a:rPr>
              <a:t> </a:t>
            </a:r>
            <a:r>
              <a:rPr sz="2800" dirty="0">
                <a:latin typeface="Calibri"/>
                <a:cs typeface="Calibri"/>
              </a:rPr>
              <a:t>be</a:t>
            </a:r>
            <a:r>
              <a:rPr sz="2800" spc="-35" dirty="0">
                <a:latin typeface="Calibri"/>
                <a:cs typeface="Calibri"/>
              </a:rPr>
              <a:t> </a:t>
            </a:r>
            <a:r>
              <a:rPr sz="2800" dirty="0">
                <a:latin typeface="Calibri"/>
                <a:cs typeface="Calibri"/>
              </a:rPr>
              <a:t>due</a:t>
            </a:r>
            <a:r>
              <a:rPr sz="2800" spc="-40" dirty="0">
                <a:latin typeface="Calibri"/>
                <a:cs typeface="Calibri"/>
              </a:rPr>
              <a:t> </a:t>
            </a:r>
            <a:r>
              <a:rPr sz="2800" spc="-25" dirty="0">
                <a:latin typeface="Calibri"/>
                <a:cs typeface="Calibri"/>
              </a:rPr>
              <a:t>to</a:t>
            </a:r>
            <a:endParaRPr sz="2800" dirty="0">
              <a:latin typeface="Calibri"/>
              <a:cs typeface="Calibri"/>
            </a:endParaRPr>
          </a:p>
          <a:p>
            <a:pPr marL="1840864" marR="5687060">
              <a:lnSpc>
                <a:spcPct val="119300"/>
              </a:lnSpc>
              <a:spcBef>
                <a:spcPts val="95"/>
              </a:spcBef>
            </a:pPr>
            <a:r>
              <a:rPr sz="2800" dirty="0">
                <a:latin typeface="Calibri"/>
                <a:cs typeface="Calibri"/>
              </a:rPr>
              <a:t>Maternal</a:t>
            </a:r>
            <a:r>
              <a:rPr sz="2800" spc="-85" dirty="0">
                <a:latin typeface="Calibri"/>
                <a:cs typeface="Calibri"/>
              </a:rPr>
              <a:t> </a:t>
            </a:r>
            <a:r>
              <a:rPr sz="2800" spc="-20" dirty="0">
                <a:latin typeface="Calibri"/>
                <a:cs typeface="Calibri"/>
              </a:rPr>
              <a:t>fever </a:t>
            </a:r>
            <a:r>
              <a:rPr sz="2800" spc="-10" dirty="0">
                <a:latin typeface="Calibri"/>
                <a:cs typeface="Calibri"/>
              </a:rPr>
              <a:t>Chorioamnionitis</a:t>
            </a:r>
            <a:endParaRPr sz="2800" dirty="0">
              <a:latin typeface="Calibri"/>
              <a:cs typeface="Calibri"/>
            </a:endParaRPr>
          </a:p>
          <a:p>
            <a:pPr marL="1840864" marR="368935">
              <a:lnSpc>
                <a:spcPct val="118600"/>
              </a:lnSpc>
              <a:spcBef>
                <a:spcPts val="20"/>
              </a:spcBef>
            </a:pPr>
            <a:r>
              <a:rPr sz="2800" dirty="0">
                <a:latin typeface="Calibri"/>
                <a:cs typeface="Calibri"/>
              </a:rPr>
              <a:t>Drugs</a:t>
            </a:r>
            <a:r>
              <a:rPr sz="2800" spc="-65" dirty="0">
                <a:latin typeface="Calibri"/>
                <a:cs typeface="Calibri"/>
              </a:rPr>
              <a:t> </a:t>
            </a:r>
            <a:r>
              <a:rPr sz="2800" spc="-10" dirty="0">
                <a:latin typeface="Calibri"/>
                <a:cs typeface="Calibri"/>
              </a:rPr>
              <a:t>(Sympathomimetics,</a:t>
            </a:r>
            <a:r>
              <a:rPr sz="2800" spc="-60" dirty="0">
                <a:latin typeface="Calibri"/>
                <a:cs typeface="Calibri"/>
              </a:rPr>
              <a:t> </a:t>
            </a:r>
            <a:r>
              <a:rPr sz="2800" dirty="0">
                <a:latin typeface="Calibri"/>
                <a:cs typeface="Calibri"/>
              </a:rPr>
              <a:t>parasympathetic</a:t>
            </a:r>
            <a:r>
              <a:rPr sz="2800" spc="-65" dirty="0">
                <a:latin typeface="Calibri"/>
                <a:cs typeface="Calibri"/>
              </a:rPr>
              <a:t> </a:t>
            </a:r>
            <a:r>
              <a:rPr sz="2800" spc="-10" dirty="0">
                <a:latin typeface="Calibri"/>
                <a:cs typeface="Calibri"/>
              </a:rPr>
              <a:t>blockers) </a:t>
            </a:r>
            <a:r>
              <a:rPr sz="2800" dirty="0">
                <a:latin typeface="Calibri"/>
                <a:cs typeface="Calibri"/>
              </a:rPr>
              <a:t>Fetal</a:t>
            </a:r>
            <a:r>
              <a:rPr sz="2800" spc="-15" dirty="0">
                <a:latin typeface="Calibri"/>
                <a:cs typeface="Calibri"/>
              </a:rPr>
              <a:t> </a:t>
            </a:r>
            <a:r>
              <a:rPr sz="2800" spc="-10" dirty="0">
                <a:latin typeface="Calibri"/>
                <a:cs typeface="Calibri"/>
              </a:rPr>
              <a:t>compromise</a:t>
            </a:r>
            <a:endParaRPr sz="2800" dirty="0">
              <a:latin typeface="Calibri"/>
              <a:cs typeface="Calibri"/>
            </a:endParaRPr>
          </a:p>
          <a:p>
            <a:pPr marL="1840864">
              <a:lnSpc>
                <a:spcPct val="100000"/>
              </a:lnSpc>
              <a:spcBef>
                <a:spcPts val="745"/>
              </a:spcBef>
            </a:pPr>
            <a:r>
              <a:rPr sz="2800" dirty="0">
                <a:latin typeface="Calibri"/>
                <a:cs typeface="Calibri"/>
              </a:rPr>
              <a:t>Epidural</a:t>
            </a:r>
            <a:r>
              <a:rPr sz="2800" spc="-45" dirty="0">
                <a:latin typeface="Calibri"/>
                <a:cs typeface="Calibri"/>
              </a:rPr>
              <a:t> </a:t>
            </a:r>
            <a:r>
              <a:rPr sz="2800" spc="-10" dirty="0">
                <a:latin typeface="Calibri"/>
                <a:cs typeface="Calibri"/>
              </a:rPr>
              <a:t>analgesia</a:t>
            </a:r>
            <a:endParaRPr sz="2800" dirty="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3824" y="6391182"/>
            <a:ext cx="2212855" cy="274968"/>
          </a:xfrm>
          <a:prstGeom prst="rect">
            <a:avLst/>
          </a:prstGeom>
        </p:spPr>
      </p:pic>
      <p:grpSp>
        <p:nvGrpSpPr>
          <p:cNvPr id="3" name="object 3"/>
          <p:cNvGrpSpPr/>
          <p:nvPr/>
        </p:nvGrpSpPr>
        <p:grpSpPr>
          <a:xfrm>
            <a:off x="-6350" y="0"/>
            <a:ext cx="12204700" cy="6864350"/>
            <a:chOff x="-6350" y="0"/>
            <a:chExt cx="12204700" cy="6864350"/>
          </a:xfrm>
        </p:grpSpPr>
        <p:pic>
          <p:nvPicPr>
            <p:cNvPr id="4" name="object 4"/>
            <p:cNvPicPr/>
            <p:nvPr/>
          </p:nvPicPr>
          <p:blipFill>
            <a:blip r:embed="rId3" cstate="print"/>
            <a:stretch>
              <a:fillRect/>
            </a:stretch>
          </p:blipFill>
          <p:spPr>
            <a:xfrm>
              <a:off x="219456" y="5836892"/>
              <a:ext cx="740663" cy="829258"/>
            </a:xfrm>
            <a:prstGeom prst="rect">
              <a:avLst/>
            </a:prstGeom>
          </p:spPr>
        </p:pic>
        <p:pic>
          <p:nvPicPr>
            <p:cNvPr id="5" name="object 5"/>
            <p:cNvPicPr/>
            <p:nvPr/>
          </p:nvPicPr>
          <p:blipFill>
            <a:blip r:embed="rId4"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5" cstate="print"/>
            <a:stretch>
              <a:fillRect/>
            </a:stretch>
          </p:blipFill>
          <p:spPr>
            <a:xfrm>
              <a:off x="406318" y="0"/>
              <a:ext cx="11272126" cy="6858000"/>
            </a:xfrm>
            <a:prstGeom prst="rect">
              <a:avLst/>
            </a:prstGeom>
          </p:spPr>
        </p:pic>
        <p:pic>
          <p:nvPicPr>
            <p:cNvPr id="8" name="object 8"/>
            <p:cNvPicPr/>
            <p:nvPr/>
          </p:nvPicPr>
          <p:blipFill>
            <a:blip r:embed="rId6" cstate="print"/>
            <a:stretch>
              <a:fillRect/>
            </a:stretch>
          </p:blipFill>
          <p:spPr>
            <a:xfrm>
              <a:off x="462315" y="0"/>
              <a:ext cx="11272126" cy="6857999"/>
            </a:xfrm>
            <a:prstGeom prst="rect">
              <a:avLst/>
            </a:prstGeom>
          </p:spPr>
        </p:pic>
        <p:pic>
          <p:nvPicPr>
            <p:cNvPr id="9" name="object 9"/>
            <p:cNvPicPr/>
            <p:nvPr/>
          </p:nvPicPr>
          <p:blipFill>
            <a:blip r:embed="rId7" cstate="print"/>
            <a:stretch>
              <a:fillRect/>
            </a:stretch>
          </p:blipFill>
          <p:spPr>
            <a:xfrm>
              <a:off x="436432" y="1"/>
              <a:ext cx="11272126" cy="6857998"/>
            </a:xfrm>
            <a:prstGeom prst="rect">
              <a:avLst/>
            </a:prstGeom>
          </p:spPr>
        </p:pic>
        <p:pic>
          <p:nvPicPr>
            <p:cNvPr id="10" name="object 10"/>
            <p:cNvPicPr/>
            <p:nvPr/>
          </p:nvPicPr>
          <p:blipFill>
            <a:blip r:embed="rId8" cstate="print"/>
            <a:stretch>
              <a:fillRect/>
            </a:stretch>
          </p:blipFill>
          <p:spPr>
            <a:xfrm>
              <a:off x="11436837" y="199161"/>
              <a:ext cx="627804" cy="617266"/>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00117" rIns="0" bIns="0" rtlCol="0">
            <a:spAutoFit/>
          </a:bodyPr>
          <a:lstStyle/>
          <a:p>
            <a:pPr marL="3814445">
              <a:lnSpc>
                <a:spcPct val="100000"/>
              </a:lnSpc>
              <a:spcBef>
                <a:spcPts val="110"/>
              </a:spcBef>
            </a:pPr>
            <a:r>
              <a:rPr sz="4300" spc="100" dirty="0"/>
              <a:t>Fetal</a:t>
            </a:r>
            <a:r>
              <a:rPr sz="4300" spc="120" dirty="0"/>
              <a:t> </a:t>
            </a:r>
            <a:r>
              <a:rPr sz="4300" spc="105" dirty="0"/>
              <a:t>Bradycardia</a:t>
            </a:r>
            <a:endParaRPr sz="4300"/>
          </a:p>
        </p:txBody>
      </p:sp>
      <p:sp>
        <p:nvSpPr>
          <p:cNvPr id="3" name="object 3"/>
          <p:cNvSpPr txBox="1">
            <a:spLocks noGrp="1"/>
          </p:cNvSpPr>
          <p:nvPr>
            <p:ph type="body" idx="1"/>
          </p:nvPr>
        </p:nvSpPr>
        <p:spPr>
          <a:xfrm>
            <a:off x="871219" y="1795779"/>
            <a:ext cx="10426065" cy="3152657"/>
          </a:xfrm>
          <a:prstGeom prst="rect">
            <a:avLst/>
          </a:prstGeom>
        </p:spPr>
        <p:txBody>
          <a:bodyPr vert="horz" wrap="square" lIns="0" tIns="569467" rIns="0" bIns="0" rtlCol="0">
            <a:spAutoFit/>
          </a:bodyPr>
          <a:lstStyle/>
          <a:p>
            <a:pPr marL="241300" marR="15240" indent="-228600">
              <a:lnSpc>
                <a:spcPts val="3000"/>
              </a:lnSpc>
              <a:spcBef>
                <a:spcPts val="500"/>
              </a:spcBef>
              <a:buFont typeface="Arial"/>
              <a:buChar char="•"/>
              <a:tabLst>
                <a:tab pos="241300" algn="l"/>
              </a:tabLst>
            </a:pPr>
            <a:r>
              <a:rPr b="1" dirty="0"/>
              <a:t>A</a:t>
            </a:r>
            <a:r>
              <a:rPr b="1" spc="-25" dirty="0"/>
              <a:t> </a:t>
            </a:r>
            <a:r>
              <a:rPr b="1" dirty="0"/>
              <a:t>baseline</a:t>
            </a:r>
            <a:r>
              <a:rPr b="1" spc="-35" dirty="0"/>
              <a:t> </a:t>
            </a:r>
            <a:r>
              <a:rPr b="1" dirty="0"/>
              <a:t>heart</a:t>
            </a:r>
            <a:r>
              <a:rPr b="1" spc="-30" dirty="0"/>
              <a:t> </a:t>
            </a:r>
            <a:r>
              <a:rPr b="1" dirty="0"/>
              <a:t>rate</a:t>
            </a:r>
            <a:r>
              <a:rPr b="1" spc="-30" dirty="0"/>
              <a:t> </a:t>
            </a:r>
            <a:r>
              <a:rPr b="1" dirty="0"/>
              <a:t>below</a:t>
            </a:r>
            <a:r>
              <a:rPr b="1" spc="-30" dirty="0"/>
              <a:t> </a:t>
            </a:r>
            <a:r>
              <a:rPr b="1" dirty="0"/>
              <a:t>110</a:t>
            </a:r>
            <a:r>
              <a:rPr b="1" spc="-20" dirty="0"/>
              <a:t> </a:t>
            </a:r>
            <a:r>
              <a:rPr b="1" dirty="0"/>
              <a:t>bpm</a:t>
            </a:r>
            <a:r>
              <a:rPr b="1" spc="-20" dirty="0"/>
              <a:t> </a:t>
            </a:r>
            <a:r>
              <a:rPr b="1" dirty="0"/>
              <a:t>lasting</a:t>
            </a:r>
            <a:r>
              <a:rPr b="1" spc="-35" dirty="0"/>
              <a:t> </a:t>
            </a:r>
            <a:r>
              <a:rPr b="1" dirty="0"/>
              <a:t>for</a:t>
            </a:r>
            <a:r>
              <a:rPr b="1" spc="-30" dirty="0"/>
              <a:t> </a:t>
            </a:r>
            <a:r>
              <a:rPr b="1" dirty="0"/>
              <a:t>more</a:t>
            </a:r>
            <a:r>
              <a:rPr b="1" spc="-30" dirty="0"/>
              <a:t> </a:t>
            </a:r>
            <a:r>
              <a:rPr b="1" dirty="0"/>
              <a:t>than</a:t>
            </a:r>
            <a:r>
              <a:rPr b="1" spc="-25" dirty="0"/>
              <a:t> </a:t>
            </a:r>
            <a:r>
              <a:rPr b="1" dirty="0"/>
              <a:t>10</a:t>
            </a:r>
            <a:r>
              <a:rPr b="1" spc="-20" dirty="0"/>
              <a:t> </a:t>
            </a:r>
            <a:r>
              <a:rPr b="1" spc="-10" dirty="0"/>
              <a:t>minutes </a:t>
            </a:r>
            <a:r>
              <a:rPr b="1" dirty="0"/>
              <a:t>is</a:t>
            </a:r>
            <a:r>
              <a:rPr b="1" spc="-25" dirty="0"/>
              <a:t> </a:t>
            </a:r>
            <a:r>
              <a:rPr b="1" dirty="0"/>
              <a:t>defined</a:t>
            </a:r>
            <a:r>
              <a:rPr b="1" spc="-25" dirty="0"/>
              <a:t> </a:t>
            </a:r>
            <a:r>
              <a:rPr b="1" dirty="0"/>
              <a:t>as</a:t>
            </a:r>
            <a:r>
              <a:rPr b="1" spc="-25" dirty="0"/>
              <a:t> </a:t>
            </a:r>
            <a:r>
              <a:rPr b="1" dirty="0"/>
              <a:t>fetal</a:t>
            </a:r>
            <a:r>
              <a:rPr b="1" spc="-35" dirty="0"/>
              <a:t> </a:t>
            </a:r>
            <a:r>
              <a:rPr b="1" spc="-10" dirty="0"/>
              <a:t>bradycardia.</a:t>
            </a:r>
          </a:p>
          <a:p>
            <a:pPr marL="241300" marR="5080" indent="-228600">
              <a:lnSpc>
                <a:spcPts val="3000"/>
              </a:lnSpc>
              <a:spcBef>
                <a:spcPts val="1105"/>
              </a:spcBef>
              <a:buFont typeface="Arial"/>
              <a:buChar char="•"/>
              <a:tabLst>
                <a:tab pos="241300" algn="l"/>
              </a:tabLst>
            </a:pPr>
            <a:r>
              <a:rPr dirty="0"/>
              <a:t>Postdate</a:t>
            </a:r>
            <a:r>
              <a:rPr spc="-35" dirty="0"/>
              <a:t> </a:t>
            </a:r>
            <a:r>
              <a:rPr dirty="0"/>
              <a:t>fetuses</a:t>
            </a:r>
            <a:r>
              <a:rPr spc="-25" dirty="0"/>
              <a:t> </a:t>
            </a:r>
            <a:r>
              <a:rPr dirty="0"/>
              <a:t>can</a:t>
            </a:r>
            <a:r>
              <a:rPr spc="-30" dirty="0"/>
              <a:t> </a:t>
            </a:r>
            <a:r>
              <a:rPr dirty="0"/>
              <a:t>have</a:t>
            </a:r>
            <a:r>
              <a:rPr spc="-35" dirty="0"/>
              <a:t> </a:t>
            </a:r>
            <a:r>
              <a:rPr dirty="0"/>
              <a:t>a</a:t>
            </a:r>
            <a:r>
              <a:rPr spc="-30" dirty="0"/>
              <a:t> </a:t>
            </a:r>
            <a:r>
              <a:rPr dirty="0"/>
              <a:t>heart</a:t>
            </a:r>
            <a:r>
              <a:rPr spc="-35" dirty="0"/>
              <a:t> </a:t>
            </a:r>
            <a:r>
              <a:rPr dirty="0"/>
              <a:t>rate</a:t>
            </a:r>
            <a:r>
              <a:rPr spc="-35" dirty="0"/>
              <a:t> </a:t>
            </a:r>
            <a:r>
              <a:rPr dirty="0"/>
              <a:t>between</a:t>
            </a:r>
            <a:r>
              <a:rPr spc="-30" dirty="0"/>
              <a:t> </a:t>
            </a:r>
            <a:r>
              <a:rPr dirty="0"/>
              <a:t>90</a:t>
            </a:r>
            <a:r>
              <a:rPr spc="-25" dirty="0"/>
              <a:t> </a:t>
            </a:r>
            <a:r>
              <a:rPr dirty="0"/>
              <a:t>bpm</a:t>
            </a:r>
            <a:r>
              <a:rPr spc="-25" dirty="0"/>
              <a:t> </a:t>
            </a:r>
            <a:r>
              <a:rPr dirty="0"/>
              <a:t>and</a:t>
            </a:r>
            <a:r>
              <a:rPr spc="-30" dirty="0"/>
              <a:t> </a:t>
            </a:r>
            <a:r>
              <a:rPr dirty="0"/>
              <a:t>110</a:t>
            </a:r>
            <a:r>
              <a:rPr spc="-25" dirty="0"/>
              <a:t> </a:t>
            </a:r>
            <a:r>
              <a:rPr spc="-20" dirty="0"/>
              <a:t>bpm. </a:t>
            </a:r>
            <a:r>
              <a:rPr dirty="0"/>
              <a:t>But</a:t>
            </a:r>
            <a:r>
              <a:rPr spc="-35" dirty="0"/>
              <a:t> </a:t>
            </a:r>
            <a:r>
              <a:rPr dirty="0"/>
              <a:t>categorizing</a:t>
            </a:r>
            <a:r>
              <a:rPr spc="-40" dirty="0"/>
              <a:t> </a:t>
            </a:r>
            <a:r>
              <a:rPr dirty="0"/>
              <a:t>this</a:t>
            </a:r>
            <a:r>
              <a:rPr spc="-35" dirty="0"/>
              <a:t> </a:t>
            </a:r>
            <a:r>
              <a:rPr dirty="0"/>
              <a:t>as</a:t>
            </a:r>
            <a:r>
              <a:rPr spc="-30" dirty="0"/>
              <a:t> </a:t>
            </a:r>
            <a:r>
              <a:rPr dirty="0"/>
              <a:t>a</a:t>
            </a:r>
            <a:r>
              <a:rPr spc="-35" dirty="0"/>
              <a:t> </a:t>
            </a:r>
            <a:r>
              <a:rPr dirty="0"/>
              <a:t>normal</a:t>
            </a:r>
            <a:r>
              <a:rPr spc="-40" dirty="0"/>
              <a:t> </a:t>
            </a:r>
            <a:r>
              <a:rPr dirty="0"/>
              <a:t>feature</a:t>
            </a:r>
            <a:r>
              <a:rPr spc="-35" dirty="0"/>
              <a:t> </a:t>
            </a:r>
            <a:r>
              <a:rPr dirty="0"/>
              <a:t>should</a:t>
            </a:r>
            <a:r>
              <a:rPr spc="-35" dirty="0"/>
              <a:t> </a:t>
            </a:r>
            <a:r>
              <a:rPr dirty="0"/>
              <a:t>be</a:t>
            </a:r>
            <a:r>
              <a:rPr spc="-35" dirty="0"/>
              <a:t> </a:t>
            </a:r>
            <a:r>
              <a:rPr dirty="0"/>
              <a:t>done</a:t>
            </a:r>
            <a:r>
              <a:rPr spc="-40" dirty="0"/>
              <a:t> </a:t>
            </a:r>
            <a:r>
              <a:rPr dirty="0"/>
              <a:t>by</a:t>
            </a:r>
            <a:r>
              <a:rPr spc="-40" dirty="0"/>
              <a:t> </a:t>
            </a:r>
            <a:r>
              <a:rPr dirty="0"/>
              <a:t>a</a:t>
            </a:r>
            <a:r>
              <a:rPr spc="-35" dirty="0"/>
              <a:t> </a:t>
            </a:r>
            <a:r>
              <a:rPr spc="-10" dirty="0"/>
              <a:t>senior.</a:t>
            </a:r>
          </a:p>
          <a:p>
            <a:pPr marL="241300" marR="391795" indent="-228600">
              <a:lnSpc>
                <a:spcPts val="3000"/>
              </a:lnSpc>
              <a:spcBef>
                <a:spcPts val="1005"/>
              </a:spcBef>
              <a:buFont typeface="Arial"/>
              <a:buChar char="•"/>
              <a:tabLst>
                <a:tab pos="241300" algn="l"/>
              </a:tabLst>
            </a:pPr>
            <a:r>
              <a:rPr dirty="0"/>
              <a:t>Maternal</a:t>
            </a:r>
            <a:r>
              <a:rPr spc="-75" dirty="0"/>
              <a:t> </a:t>
            </a:r>
            <a:r>
              <a:rPr dirty="0"/>
              <a:t>hypothermia,</a:t>
            </a:r>
            <a:r>
              <a:rPr spc="-60" dirty="0"/>
              <a:t> </a:t>
            </a:r>
            <a:r>
              <a:rPr dirty="0"/>
              <a:t>administration</a:t>
            </a:r>
            <a:r>
              <a:rPr spc="-60" dirty="0"/>
              <a:t> </a:t>
            </a:r>
            <a:r>
              <a:rPr dirty="0"/>
              <a:t>of</a:t>
            </a:r>
            <a:r>
              <a:rPr spc="-70" dirty="0"/>
              <a:t> </a:t>
            </a:r>
            <a:r>
              <a:rPr spc="-10" dirty="0"/>
              <a:t>beta-</a:t>
            </a:r>
            <a:r>
              <a:rPr dirty="0"/>
              <a:t>blockers,</a:t>
            </a:r>
            <a:r>
              <a:rPr spc="-60" dirty="0"/>
              <a:t> </a:t>
            </a:r>
            <a:r>
              <a:rPr dirty="0"/>
              <a:t>and</a:t>
            </a:r>
            <a:r>
              <a:rPr spc="-65" dirty="0"/>
              <a:t> </a:t>
            </a:r>
            <a:r>
              <a:rPr spc="-10" dirty="0"/>
              <a:t>fetal </a:t>
            </a:r>
            <a:r>
              <a:rPr dirty="0"/>
              <a:t>arrhythmias</a:t>
            </a:r>
            <a:r>
              <a:rPr spc="-45" dirty="0"/>
              <a:t> </a:t>
            </a:r>
            <a:r>
              <a:rPr dirty="0"/>
              <a:t>such</a:t>
            </a:r>
            <a:r>
              <a:rPr spc="-45" dirty="0"/>
              <a:t> </a:t>
            </a:r>
            <a:r>
              <a:rPr dirty="0"/>
              <a:t>as</a:t>
            </a:r>
            <a:r>
              <a:rPr spc="-45" dirty="0"/>
              <a:t> </a:t>
            </a:r>
            <a:r>
              <a:rPr dirty="0"/>
              <a:t>atrioventricular</a:t>
            </a:r>
            <a:r>
              <a:rPr spc="-50" dirty="0"/>
              <a:t> </a:t>
            </a:r>
            <a:r>
              <a:rPr dirty="0"/>
              <a:t>block</a:t>
            </a:r>
            <a:r>
              <a:rPr spc="-45" dirty="0"/>
              <a:t> </a:t>
            </a:r>
            <a:r>
              <a:rPr dirty="0"/>
              <a:t>are</a:t>
            </a:r>
            <a:r>
              <a:rPr spc="-55" dirty="0"/>
              <a:t> </a:t>
            </a:r>
            <a:r>
              <a:rPr dirty="0"/>
              <a:t>other</a:t>
            </a:r>
            <a:r>
              <a:rPr spc="-50" dirty="0"/>
              <a:t> </a:t>
            </a:r>
            <a:r>
              <a:rPr dirty="0"/>
              <a:t>possible</a:t>
            </a:r>
            <a:r>
              <a:rPr spc="-50" dirty="0"/>
              <a:t> </a:t>
            </a:r>
            <a:r>
              <a:rPr spc="-10" dirty="0"/>
              <a:t>causes</a:t>
            </a: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5575" y="129709"/>
            <a:ext cx="11403630" cy="1166721"/>
          </a:xfrm>
          <a:prstGeom prst="rect">
            <a:avLst/>
          </a:prstGeom>
        </p:spPr>
        <p:txBody>
          <a:bodyPr vert="horz" wrap="square" lIns="0" tIns="500117" rIns="0" bIns="0" rtlCol="0">
            <a:spAutoFit/>
          </a:bodyPr>
          <a:lstStyle/>
          <a:p>
            <a:pPr marL="638175">
              <a:lnSpc>
                <a:spcPct val="100000"/>
              </a:lnSpc>
              <a:spcBef>
                <a:spcPts val="110"/>
              </a:spcBef>
            </a:pPr>
            <a:r>
              <a:rPr lang="en-GB" sz="4300" spc="100" dirty="0"/>
              <a:t>BHR-according to NICE 2022 classification</a:t>
            </a:r>
            <a:endParaRPr sz="4300" dirty="0"/>
          </a:p>
        </p:txBody>
      </p:sp>
      <p:pic>
        <p:nvPicPr>
          <p:cNvPr id="3" name="object 3"/>
          <p:cNvPicPr/>
          <p:nvPr/>
        </p:nvPicPr>
        <p:blipFill>
          <a:blip r:embed="rId2" cstate="print"/>
          <a:stretch>
            <a:fillRect/>
          </a:stretch>
        </p:blipFill>
        <p:spPr>
          <a:xfrm>
            <a:off x="2992463" y="1862313"/>
            <a:ext cx="6769452" cy="4010162"/>
          </a:xfrm>
          <a:prstGeom prst="rect">
            <a:avLst/>
          </a:prstGeom>
        </p:spPr>
      </p:pic>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3"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063824" y="6391182"/>
              <a:ext cx="2212855" cy="274968"/>
            </a:xfrm>
            <a:prstGeom prst="rect">
              <a:avLst/>
            </a:prstGeom>
          </p:spPr>
        </p:pic>
        <p:pic>
          <p:nvPicPr>
            <p:cNvPr id="8" name="object 8"/>
            <p:cNvPicPr/>
            <p:nvPr/>
          </p:nvPicPr>
          <p:blipFill>
            <a:blip r:embed="rId5" cstate="print"/>
            <a:stretch>
              <a:fillRect/>
            </a:stretch>
          </p:blipFill>
          <p:spPr>
            <a:xfrm>
              <a:off x="219456" y="5836892"/>
              <a:ext cx="740663" cy="829258"/>
            </a:xfrm>
            <a:prstGeom prst="rect">
              <a:avLst/>
            </a:prstGeom>
          </p:spPr>
        </p:pic>
      </p:grpSp>
      <p:pic>
        <p:nvPicPr>
          <p:cNvPr id="9" name="object 9"/>
          <p:cNvPicPr/>
          <p:nvPr/>
        </p:nvPicPr>
        <p:blipFill>
          <a:blip r:embed="rId6" cstate="print"/>
          <a:stretch>
            <a:fillRect/>
          </a:stretch>
        </p:blipFill>
        <p:spPr>
          <a:xfrm>
            <a:off x="11436837" y="199161"/>
            <a:ext cx="627804" cy="61726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23917" rIns="0" bIns="0" rtlCol="0">
            <a:spAutoFit/>
          </a:bodyPr>
          <a:lstStyle/>
          <a:p>
            <a:pPr marL="137795">
              <a:lnSpc>
                <a:spcPct val="100000"/>
              </a:lnSpc>
              <a:spcBef>
                <a:spcPts val="110"/>
              </a:spcBef>
            </a:pPr>
            <a:r>
              <a:rPr sz="4300" spc="70" dirty="0"/>
              <a:t>2.</a:t>
            </a:r>
            <a:r>
              <a:rPr sz="4300" spc="125" dirty="0"/>
              <a:t> </a:t>
            </a:r>
            <a:r>
              <a:rPr sz="4300" spc="110" dirty="0"/>
              <a:t>Baseline</a:t>
            </a:r>
            <a:r>
              <a:rPr sz="4300" spc="125" dirty="0"/>
              <a:t> </a:t>
            </a:r>
            <a:r>
              <a:rPr sz="4300" spc="100" dirty="0"/>
              <a:t>Variability</a:t>
            </a:r>
            <a:endParaRPr sz="4300"/>
          </a:p>
        </p:txBody>
      </p:sp>
      <p:sp>
        <p:nvSpPr>
          <p:cNvPr id="3" name="object 3"/>
          <p:cNvSpPr txBox="1"/>
          <p:nvPr/>
        </p:nvSpPr>
        <p:spPr>
          <a:xfrm>
            <a:off x="871219" y="1899411"/>
            <a:ext cx="10449560" cy="3524885"/>
          </a:xfrm>
          <a:prstGeom prst="rect">
            <a:avLst/>
          </a:prstGeom>
        </p:spPr>
        <p:txBody>
          <a:bodyPr vert="horz" wrap="square" lIns="0" tIns="63500" rIns="0" bIns="0" rtlCol="0">
            <a:spAutoFit/>
          </a:bodyPr>
          <a:lstStyle/>
          <a:p>
            <a:pPr marL="241300" marR="5080" indent="-228600">
              <a:lnSpc>
                <a:spcPts val="3000"/>
              </a:lnSpc>
              <a:spcBef>
                <a:spcPts val="500"/>
              </a:spcBef>
              <a:buFont typeface="Arial"/>
              <a:buChar char="•"/>
              <a:tabLst>
                <a:tab pos="241300" algn="l"/>
                <a:tab pos="955040" algn="l"/>
                <a:tab pos="1935480" algn="l"/>
                <a:tab pos="2374265" algn="l"/>
                <a:tab pos="2989580" algn="l"/>
                <a:tab pos="4840605" algn="l"/>
                <a:tab pos="5652770" algn="l"/>
                <a:tab pos="6053455" algn="l"/>
                <a:tab pos="6669405" algn="l"/>
                <a:tab pos="7541895" algn="l"/>
                <a:tab pos="8112759" algn="l"/>
                <a:tab pos="8728075" algn="l"/>
                <a:tab pos="10140315" algn="l"/>
              </a:tabLst>
            </a:pPr>
            <a:r>
              <a:rPr sz="2800" spc="-20" dirty="0">
                <a:latin typeface="Calibri"/>
                <a:cs typeface="Calibri"/>
              </a:rPr>
              <a:t>This</a:t>
            </a:r>
            <a:r>
              <a:rPr sz="2800" dirty="0">
                <a:latin typeface="Calibri"/>
                <a:cs typeface="Calibri"/>
              </a:rPr>
              <a:t>	</a:t>
            </a:r>
            <a:r>
              <a:rPr sz="2800" spc="-10" dirty="0">
                <a:latin typeface="Calibri"/>
                <a:cs typeface="Calibri"/>
              </a:rPr>
              <a:t>refers</a:t>
            </a:r>
            <a:r>
              <a:rPr sz="2800" dirty="0">
                <a:latin typeface="Calibri"/>
                <a:cs typeface="Calibri"/>
              </a:rPr>
              <a:t>	</a:t>
            </a:r>
            <a:r>
              <a:rPr sz="2800" spc="-35" dirty="0">
                <a:latin typeface="Calibri"/>
                <a:cs typeface="Calibri"/>
              </a:rPr>
              <a:t>to</a:t>
            </a:r>
            <a:r>
              <a:rPr sz="2800" dirty="0">
                <a:latin typeface="Calibri"/>
                <a:cs typeface="Calibri"/>
              </a:rPr>
              <a:t>	</a:t>
            </a:r>
            <a:r>
              <a:rPr sz="2800" spc="-25" dirty="0">
                <a:latin typeface="Calibri"/>
                <a:cs typeface="Calibri"/>
              </a:rPr>
              <a:t>the</a:t>
            </a:r>
            <a:r>
              <a:rPr sz="2800" dirty="0">
                <a:latin typeface="Calibri"/>
                <a:cs typeface="Calibri"/>
              </a:rPr>
              <a:t>	</a:t>
            </a:r>
            <a:r>
              <a:rPr sz="2800" spc="-10" dirty="0">
                <a:latin typeface="Calibri"/>
                <a:cs typeface="Calibri"/>
              </a:rPr>
              <a:t>fluctuations</a:t>
            </a:r>
            <a:r>
              <a:rPr sz="2800" dirty="0">
                <a:latin typeface="Calibri"/>
                <a:cs typeface="Calibri"/>
              </a:rPr>
              <a:t>	</a:t>
            </a:r>
            <a:r>
              <a:rPr sz="2800" spc="-20" dirty="0">
                <a:latin typeface="Calibri"/>
                <a:cs typeface="Calibri"/>
              </a:rPr>
              <a:t>seen</a:t>
            </a:r>
            <a:r>
              <a:rPr sz="2800" dirty="0">
                <a:latin typeface="Calibri"/>
                <a:cs typeface="Calibri"/>
              </a:rPr>
              <a:t>	</a:t>
            </a:r>
            <a:r>
              <a:rPr sz="2800" spc="-25" dirty="0">
                <a:latin typeface="Calibri"/>
                <a:cs typeface="Calibri"/>
              </a:rPr>
              <a:t>in</a:t>
            </a:r>
            <a:r>
              <a:rPr sz="2800" dirty="0">
                <a:latin typeface="Calibri"/>
                <a:cs typeface="Calibri"/>
              </a:rPr>
              <a:t>	</a:t>
            </a:r>
            <a:r>
              <a:rPr sz="2800" spc="-25" dirty="0">
                <a:latin typeface="Calibri"/>
                <a:cs typeface="Calibri"/>
              </a:rPr>
              <a:t>the</a:t>
            </a:r>
            <a:r>
              <a:rPr sz="2800" dirty="0">
                <a:latin typeface="Calibri"/>
                <a:cs typeface="Calibri"/>
              </a:rPr>
              <a:t>	</a:t>
            </a:r>
            <a:r>
              <a:rPr sz="2800" spc="-10" dirty="0">
                <a:latin typeface="Calibri"/>
                <a:cs typeface="Calibri"/>
              </a:rPr>
              <a:t>trace</a:t>
            </a:r>
            <a:r>
              <a:rPr sz="2800" dirty="0">
                <a:latin typeface="Calibri"/>
                <a:cs typeface="Calibri"/>
              </a:rPr>
              <a:t>	</a:t>
            </a:r>
            <a:r>
              <a:rPr sz="2800" spc="-20" dirty="0">
                <a:latin typeface="Calibri"/>
                <a:cs typeface="Calibri"/>
              </a:rPr>
              <a:t>i.e.</a:t>
            </a:r>
            <a:r>
              <a:rPr sz="2800" dirty="0">
                <a:latin typeface="Calibri"/>
                <a:cs typeface="Calibri"/>
              </a:rPr>
              <a:t>	</a:t>
            </a:r>
            <a:r>
              <a:rPr sz="2800" spc="-25" dirty="0">
                <a:latin typeface="Calibri"/>
                <a:cs typeface="Calibri"/>
              </a:rPr>
              <a:t>the</a:t>
            </a:r>
            <a:r>
              <a:rPr sz="2800" dirty="0">
                <a:latin typeface="Calibri"/>
                <a:cs typeface="Calibri"/>
              </a:rPr>
              <a:t>	</a:t>
            </a:r>
            <a:r>
              <a:rPr sz="2800" spc="-10" dirty="0">
                <a:latin typeface="Calibri"/>
                <a:cs typeface="Calibri"/>
              </a:rPr>
              <a:t>variation</a:t>
            </a:r>
            <a:r>
              <a:rPr sz="2800" dirty="0">
                <a:latin typeface="Calibri"/>
                <a:cs typeface="Calibri"/>
              </a:rPr>
              <a:t>	</a:t>
            </a:r>
            <a:r>
              <a:rPr sz="2800" spc="-25" dirty="0">
                <a:latin typeface="Calibri"/>
                <a:cs typeface="Calibri"/>
              </a:rPr>
              <a:t>of </a:t>
            </a:r>
            <a:r>
              <a:rPr sz="2800" dirty="0">
                <a:latin typeface="Calibri"/>
                <a:cs typeface="Calibri"/>
              </a:rPr>
              <a:t>fetal</a:t>
            </a:r>
            <a:r>
              <a:rPr sz="2800" spc="-30" dirty="0">
                <a:latin typeface="Calibri"/>
                <a:cs typeface="Calibri"/>
              </a:rPr>
              <a:t> </a:t>
            </a:r>
            <a:r>
              <a:rPr sz="2800" dirty="0">
                <a:latin typeface="Calibri"/>
                <a:cs typeface="Calibri"/>
              </a:rPr>
              <a:t>heart</a:t>
            </a:r>
            <a:r>
              <a:rPr sz="2800" spc="-20" dirty="0">
                <a:latin typeface="Calibri"/>
                <a:cs typeface="Calibri"/>
              </a:rPr>
              <a:t> </a:t>
            </a:r>
            <a:r>
              <a:rPr sz="2800" dirty="0">
                <a:latin typeface="Calibri"/>
                <a:cs typeface="Calibri"/>
              </a:rPr>
              <a:t>rate</a:t>
            </a:r>
            <a:r>
              <a:rPr sz="2800" spc="-20" dirty="0">
                <a:latin typeface="Calibri"/>
                <a:cs typeface="Calibri"/>
              </a:rPr>
              <a:t> </a:t>
            </a:r>
            <a:r>
              <a:rPr sz="2800" dirty="0">
                <a:latin typeface="Calibri"/>
                <a:cs typeface="Calibri"/>
              </a:rPr>
              <a:t>from</a:t>
            </a:r>
            <a:r>
              <a:rPr sz="2800" spc="-20" dirty="0">
                <a:latin typeface="Calibri"/>
                <a:cs typeface="Calibri"/>
              </a:rPr>
              <a:t> </a:t>
            </a:r>
            <a:r>
              <a:rPr sz="2800" dirty="0">
                <a:latin typeface="Calibri"/>
                <a:cs typeface="Calibri"/>
              </a:rPr>
              <a:t>one</a:t>
            </a:r>
            <a:r>
              <a:rPr sz="2800" spc="-25" dirty="0">
                <a:latin typeface="Calibri"/>
                <a:cs typeface="Calibri"/>
              </a:rPr>
              <a:t> </a:t>
            </a:r>
            <a:r>
              <a:rPr sz="2800" dirty="0">
                <a:latin typeface="Calibri"/>
                <a:cs typeface="Calibri"/>
              </a:rPr>
              <a:t>beat</a:t>
            </a:r>
            <a:r>
              <a:rPr sz="2800" spc="-20" dirty="0">
                <a:latin typeface="Calibri"/>
                <a:cs typeface="Calibri"/>
              </a:rPr>
              <a:t> </a:t>
            </a:r>
            <a:r>
              <a:rPr sz="2800" dirty="0">
                <a:latin typeface="Calibri"/>
                <a:cs typeface="Calibri"/>
              </a:rPr>
              <a:t>to</a:t>
            </a:r>
            <a:r>
              <a:rPr sz="2800" spc="-25" dirty="0">
                <a:latin typeface="Calibri"/>
                <a:cs typeface="Calibri"/>
              </a:rPr>
              <a:t> </a:t>
            </a:r>
            <a:r>
              <a:rPr sz="2800" dirty="0">
                <a:latin typeface="Calibri"/>
                <a:cs typeface="Calibri"/>
              </a:rPr>
              <a:t>the</a:t>
            </a:r>
            <a:r>
              <a:rPr sz="2800" spc="-20" dirty="0">
                <a:latin typeface="Calibri"/>
                <a:cs typeface="Calibri"/>
              </a:rPr>
              <a:t> </a:t>
            </a:r>
            <a:r>
              <a:rPr sz="2800" spc="-10" dirty="0">
                <a:latin typeface="Calibri"/>
                <a:cs typeface="Calibri"/>
              </a:rPr>
              <a:t>next.</a:t>
            </a:r>
            <a:endParaRPr sz="2800">
              <a:latin typeface="Calibri"/>
              <a:cs typeface="Calibri"/>
            </a:endParaRPr>
          </a:p>
          <a:p>
            <a:pPr marL="241300" marR="5080" indent="-228600">
              <a:lnSpc>
                <a:spcPts val="3000"/>
              </a:lnSpc>
              <a:spcBef>
                <a:spcPts val="1105"/>
              </a:spcBef>
              <a:buFont typeface="Arial"/>
              <a:buChar char="•"/>
              <a:tabLst>
                <a:tab pos="241300" algn="l"/>
              </a:tabLst>
            </a:pPr>
            <a:r>
              <a:rPr sz="2800" dirty="0">
                <a:latin typeface="Calibri"/>
                <a:cs typeface="Calibri"/>
              </a:rPr>
              <a:t>This</a:t>
            </a:r>
            <a:r>
              <a:rPr sz="2800" spc="85" dirty="0">
                <a:latin typeface="Calibri"/>
                <a:cs typeface="Calibri"/>
              </a:rPr>
              <a:t> </a:t>
            </a:r>
            <a:r>
              <a:rPr sz="2800" dirty="0">
                <a:latin typeface="Calibri"/>
                <a:cs typeface="Calibri"/>
              </a:rPr>
              <a:t>is</a:t>
            </a:r>
            <a:r>
              <a:rPr sz="2800" spc="80" dirty="0">
                <a:latin typeface="Calibri"/>
                <a:cs typeface="Calibri"/>
              </a:rPr>
              <a:t> </a:t>
            </a:r>
            <a:r>
              <a:rPr sz="2800" dirty="0">
                <a:latin typeface="Calibri"/>
                <a:cs typeface="Calibri"/>
              </a:rPr>
              <a:t>measured</a:t>
            </a:r>
            <a:r>
              <a:rPr sz="2800" spc="85" dirty="0">
                <a:latin typeface="Calibri"/>
                <a:cs typeface="Calibri"/>
              </a:rPr>
              <a:t> </a:t>
            </a:r>
            <a:r>
              <a:rPr sz="2800" dirty="0">
                <a:latin typeface="Calibri"/>
                <a:cs typeface="Calibri"/>
              </a:rPr>
              <a:t>from</a:t>
            </a:r>
            <a:r>
              <a:rPr sz="2800" spc="75" dirty="0">
                <a:latin typeface="Calibri"/>
                <a:cs typeface="Calibri"/>
              </a:rPr>
              <a:t> </a:t>
            </a:r>
            <a:r>
              <a:rPr sz="2800" dirty="0">
                <a:latin typeface="Calibri"/>
                <a:cs typeface="Calibri"/>
              </a:rPr>
              <a:t>peak</a:t>
            </a:r>
            <a:r>
              <a:rPr sz="2800" spc="80" dirty="0">
                <a:latin typeface="Calibri"/>
                <a:cs typeface="Calibri"/>
              </a:rPr>
              <a:t> </a:t>
            </a:r>
            <a:r>
              <a:rPr sz="2800" dirty="0">
                <a:latin typeface="Calibri"/>
                <a:cs typeface="Calibri"/>
              </a:rPr>
              <a:t>to</a:t>
            </a:r>
            <a:r>
              <a:rPr sz="2800" spc="75" dirty="0">
                <a:latin typeface="Calibri"/>
                <a:cs typeface="Calibri"/>
              </a:rPr>
              <a:t> </a:t>
            </a:r>
            <a:r>
              <a:rPr sz="2800" dirty="0">
                <a:latin typeface="Calibri"/>
                <a:cs typeface="Calibri"/>
              </a:rPr>
              <a:t>trough</a:t>
            </a:r>
            <a:r>
              <a:rPr sz="2800" spc="85" dirty="0">
                <a:latin typeface="Calibri"/>
                <a:cs typeface="Calibri"/>
              </a:rPr>
              <a:t> </a:t>
            </a:r>
            <a:r>
              <a:rPr sz="2800" dirty="0">
                <a:latin typeface="Calibri"/>
                <a:cs typeface="Calibri"/>
              </a:rPr>
              <a:t>in</a:t>
            </a:r>
            <a:r>
              <a:rPr sz="2800" spc="80" dirty="0">
                <a:latin typeface="Calibri"/>
                <a:cs typeface="Calibri"/>
              </a:rPr>
              <a:t> </a:t>
            </a:r>
            <a:r>
              <a:rPr sz="2800" dirty="0">
                <a:latin typeface="Calibri"/>
                <a:cs typeface="Calibri"/>
              </a:rPr>
              <a:t>the</a:t>
            </a:r>
            <a:r>
              <a:rPr sz="2800" spc="75" dirty="0">
                <a:latin typeface="Calibri"/>
                <a:cs typeface="Calibri"/>
              </a:rPr>
              <a:t> </a:t>
            </a:r>
            <a:r>
              <a:rPr sz="2800" dirty="0">
                <a:latin typeface="Calibri"/>
                <a:cs typeface="Calibri"/>
              </a:rPr>
              <a:t>traces.</a:t>
            </a:r>
            <a:r>
              <a:rPr sz="2800" spc="90" dirty="0">
                <a:latin typeface="Calibri"/>
                <a:cs typeface="Calibri"/>
              </a:rPr>
              <a:t> </a:t>
            </a:r>
            <a:r>
              <a:rPr sz="2800" dirty="0">
                <a:latin typeface="Calibri"/>
                <a:cs typeface="Calibri"/>
              </a:rPr>
              <a:t>By</a:t>
            </a:r>
            <a:r>
              <a:rPr sz="2800" spc="70" dirty="0">
                <a:latin typeface="Calibri"/>
                <a:cs typeface="Calibri"/>
              </a:rPr>
              <a:t> </a:t>
            </a:r>
            <a:r>
              <a:rPr sz="2800" dirty="0">
                <a:latin typeface="Calibri"/>
                <a:cs typeface="Calibri"/>
              </a:rPr>
              <a:t>looking</a:t>
            </a:r>
            <a:r>
              <a:rPr sz="2800" spc="75" dirty="0">
                <a:latin typeface="Calibri"/>
                <a:cs typeface="Calibri"/>
              </a:rPr>
              <a:t> </a:t>
            </a:r>
            <a:r>
              <a:rPr sz="2800" dirty="0">
                <a:latin typeface="Calibri"/>
                <a:cs typeface="Calibri"/>
              </a:rPr>
              <a:t>at</a:t>
            </a:r>
            <a:r>
              <a:rPr sz="2800" spc="75" dirty="0">
                <a:latin typeface="Calibri"/>
                <a:cs typeface="Calibri"/>
              </a:rPr>
              <a:t> </a:t>
            </a:r>
            <a:r>
              <a:rPr sz="2800" spc="-25" dirty="0">
                <a:latin typeface="Calibri"/>
                <a:cs typeface="Calibri"/>
              </a:rPr>
              <a:t>how </a:t>
            </a:r>
            <a:r>
              <a:rPr sz="2800" dirty="0">
                <a:latin typeface="Calibri"/>
                <a:cs typeface="Calibri"/>
              </a:rPr>
              <a:t>much</a:t>
            </a:r>
            <a:r>
              <a:rPr sz="2800" spc="-40" dirty="0">
                <a:latin typeface="Calibri"/>
                <a:cs typeface="Calibri"/>
              </a:rPr>
              <a:t> </a:t>
            </a:r>
            <a:r>
              <a:rPr sz="2800" dirty="0">
                <a:latin typeface="Calibri"/>
                <a:cs typeface="Calibri"/>
              </a:rPr>
              <a:t>these</a:t>
            </a:r>
            <a:r>
              <a:rPr sz="2800" spc="-45" dirty="0">
                <a:latin typeface="Calibri"/>
                <a:cs typeface="Calibri"/>
              </a:rPr>
              <a:t> </a:t>
            </a:r>
            <a:r>
              <a:rPr sz="2800" dirty="0">
                <a:latin typeface="Calibri"/>
                <a:cs typeface="Calibri"/>
              </a:rPr>
              <a:t>peaks</a:t>
            </a:r>
            <a:r>
              <a:rPr sz="2800" spc="-40" dirty="0">
                <a:latin typeface="Calibri"/>
                <a:cs typeface="Calibri"/>
              </a:rPr>
              <a:t> </a:t>
            </a:r>
            <a:r>
              <a:rPr sz="2800" dirty="0">
                <a:latin typeface="Calibri"/>
                <a:cs typeface="Calibri"/>
              </a:rPr>
              <a:t>and</a:t>
            </a:r>
            <a:r>
              <a:rPr sz="2800" spc="-35" dirty="0">
                <a:latin typeface="Calibri"/>
                <a:cs typeface="Calibri"/>
              </a:rPr>
              <a:t> </a:t>
            </a:r>
            <a:r>
              <a:rPr sz="2800" dirty="0">
                <a:latin typeface="Calibri"/>
                <a:cs typeface="Calibri"/>
              </a:rPr>
              <a:t>troughs</a:t>
            </a:r>
            <a:r>
              <a:rPr sz="2800" spc="-35" dirty="0">
                <a:latin typeface="Calibri"/>
                <a:cs typeface="Calibri"/>
              </a:rPr>
              <a:t> </a:t>
            </a:r>
            <a:r>
              <a:rPr sz="2800" dirty="0">
                <a:latin typeface="Calibri"/>
                <a:cs typeface="Calibri"/>
              </a:rPr>
              <a:t>deviate</a:t>
            </a:r>
            <a:r>
              <a:rPr sz="2800" spc="-45" dirty="0">
                <a:latin typeface="Calibri"/>
                <a:cs typeface="Calibri"/>
              </a:rPr>
              <a:t> </a:t>
            </a:r>
            <a:r>
              <a:rPr sz="2800" dirty="0">
                <a:latin typeface="Calibri"/>
                <a:cs typeface="Calibri"/>
              </a:rPr>
              <a:t>from</a:t>
            </a:r>
            <a:r>
              <a:rPr sz="2800" spc="-40" dirty="0">
                <a:latin typeface="Calibri"/>
                <a:cs typeface="Calibri"/>
              </a:rPr>
              <a:t> </a:t>
            </a:r>
            <a:r>
              <a:rPr sz="2800" dirty="0">
                <a:latin typeface="Calibri"/>
                <a:cs typeface="Calibri"/>
              </a:rPr>
              <a:t>the</a:t>
            </a:r>
            <a:r>
              <a:rPr sz="2800" spc="-40" dirty="0">
                <a:latin typeface="Calibri"/>
                <a:cs typeface="Calibri"/>
              </a:rPr>
              <a:t> </a:t>
            </a:r>
            <a:r>
              <a:rPr sz="2800" spc="-10" dirty="0">
                <a:latin typeface="Calibri"/>
                <a:cs typeface="Calibri"/>
              </a:rPr>
              <a:t>baseline.</a:t>
            </a:r>
            <a:endParaRPr sz="2800">
              <a:latin typeface="Calibri"/>
              <a:cs typeface="Calibri"/>
            </a:endParaRPr>
          </a:p>
          <a:p>
            <a:pPr marL="241300" marR="5080" indent="-228600">
              <a:lnSpc>
                <a:spcPts val="3000"/>
              </a:lnSpc>
              <a:spcBef>
                <a:spcPts val="1005"/>
              </a:spcBef>
              <a:buFont typeface="Arial"/>
              <a:buChar char="•"/>
              <a:tabLst>
                <a:tab pos="241300" algn="l"/>
              </a:tabLst>
            </a:pPr>
            <a:r>
              <a:rPr sz="2800" dirty="0">
                <a:latin typeface="Calibri"/>
                <a:cs typeface="Calibri"/>
              </a:rPr>
              <a:t>In</a:t>
            </a:r>
            <a:r>
              <a:rPr sz="2800" spc="-25" dirty="0">
                <a:latin typeface="Calibri"/>
                <a:cs typeface="Calibri"/>
              </a:rPr>
              <a:t> </a:t>
            </a:r>
            <a:r>
              <a:rPr sz="2800" dirty="0">
                <a:latin typeface="Calibri"/>
                <a:cs typeface="Calibri"/>
              </a:rPr>
              <a:t>normal</a:t>
            </a:r>
            <a:r>
              <a:rPr sz="2800" spc="-30" dirty="0">
                <a:latin typeface="Calibri"/>
                <a:cs typeface="Calibri"/>
              </a:rPr>
              <a:t> </a:t>
            </a:r>
            <a:r>
              <a:rPr sz="2800" dirty="0">
                <a:latin typeface="Calibri"/>
                <a:cs typeface="Calibri"/>
              </a:rPr>
              <a:t>healthy</a:t>
            </a:r>
            <a:r>
              <a:rPr sz="2800" spc="-40" dirty="0">
                <a:latin typeface="Calibri"/>
                <a:cs typeface="Calibri"/>
              </a:rPr>
              <a:t> </a:t>
            </a:r>
            <a:r>
              <a:rPr sz="2800" dirty="0">
                <a:latin typeface="Calibri"/>
                <a:cs typeface="Calibri"/>
              </a:rPr>
              <a:t>fetuses,</a:t>
            </a:r>
            <a:r>
              <a:rPr sz="2800" spc="-20" dirty="0">
                <a:latin typeface="Calibri"/>
                <a:cs typeface="Calibri"/>
              </a:rPr>
              <a:t> </a:t>
            </a:r>
            <a:r>
              <a:rPr sz="2800" dirty="0">
                <a:latin typeface="Calibri"/>
                <a:cs typeface="Calibri"/>
              </a:rPr>
              <a:t>the</a:t>
            </a:r>
            <a:r>
              <a:rPr sz="2800" spc="-35" dirty="0">
                <a:latin typeface="Calibri"/>
                <a:cs typeface="Calibri"/>
              </a:rPr>
              <a:t> </a:t>
            </a:r>
            <a:r>
              <a:rPr sz="2800" dirty="0">
                <a:latin typeface="Calibri"/>
                <a:cs typeface="Calibri"/>
              </a:rPr>
              <a:t>baseline</a:t>
            </a:r>
            <a:r>
              <a:rPr sz="2800" spc="-40" dirty="0">
                <a:latin typeface="Calibri"/>
                <a:cs typeface="Calibri"/>
              </a:rPr>
              <a:t> </a:t>
            </a:r>
            <a:r>
              <a:rPr sz="2800" dirty="0">
                <a:latin typeface="Calibri"/>
                <a:cs typeface="Calibri"/>
              </a:rPr>
              <a:t>variability</a:t>
            </a:r>
            <a:r>
              <a:rPr sz="2800" spc="-30" dirty="0">
                <a:latin typeface="Calibri"/>
                <a:cs typeface="Calibri"/>
              </a:rPr>
              <a:t> </a:t>
            </a:r>
            <a:r>
              <a:rPr sz="2800" dirty="0">
                <a:latin typeface="Calibri"/>
                <a:cs typeface="Calibri"/>
              </a:rPr>
              <a:t>lies</a:t>
            </a:r>
            <a:r>
              <a:rPr sz="2800" spc="-30" dirty="0">
                <a:latin typeface="Calibri"/>
                <a:cs typeface="Calibri"/>
              </a:rPr>
              <a:t> </a:t>
            </a:r>
            <a:r>
              <a:rPr sz="2800" dirty="0">
                <a:latin typeface="Calibri"/>
                <a:cs typeface="Calibri"/>
              </a:rPr>
              <a:t>within</a:t>
            </a:r>
            <a:r>
              <a:rPr sz="2800" spc="-20" dirty="0">
                <a:latin typeface="Calibri"/>
                <a:cs typeface="Calibri"/>
              </a:rPr>
              <a:t> </a:t>
            </a:r>
            <a:r>
              <a:rPr sz="2800" dirty="0">
                <a:latin typeface="Calibri"/>
                <a:cs typeface="Calibri"/>
              </a:rPr>
              <a:t>a</a:t>
            </a:r>
            <a:r>
              <a:rPr sz="2800" spc="-30" dirty="0">
                <a:latin typeface="Calibri"/>
                <a:cs typeface="Calibri"/>
              </a:rPr>
              <a:t> </a:t>
            </a:r>
            <a:r>
              <a:rPr sz="2800" dirty="0">
                <a:latin typeface="Calibri"/>
                <a:cs typeface="Calibri"/>
              </a:rPr>
              <a:t>range</a:t>
            </a:r>
            <a:r>
              <a:rPr sz="2800" spc="-30" dirty="0">
                <a:latin typeface="Calibri"/>
                <a:cs typeface="Calibri"/>
              </a:rPr>
              <a:t> </a:t>
            </a:r>
            <a:r>
              <a:rPr sz="2800" spc="-25" dirty="0">
                <a:latin typeface="Calibri"/>
                <a:cs typeface="Calibri"/>
              </a:rPr>
              <a:t>of </a:t>
            </a:r>
            <a:r>
              <a:rPr sz="2800" spc="-10" dirty="0">
                <a:latin typeface="Calibri"/>
                <a:cs typeface="Calibri"/>
              </a:rPr>
              <a:t>5-</a:t>
            </a:r>
            <a:r>
              <a:rPr sz="2800" dirty="0">
                <a:latin typeface="Calibri"/>
                <a:cs typeface="Calibri"/>
              </a:rPr>
              <a:t>25</a:t>
            </a:r>
            <a:r>
              <a:rPr sz="2800" spc="-10" dirty="0">
                <a:latin typeface="Calibri"/>
                <a:cs typeface="Calibri"/>
              </a:rPr>
              <a:t> </a:t>
            </a:r>
            <a:r>
              <a:rPr sz="2800" spc="-20" dirty="0">
                <a:latin typeface="Calibri"/>
                <a:cs typeface="Calibri"/>
              </a:rPr>
              <a:t>bpm.</a:t>
            </a:r>
            <a:endParaRPr sz="2800">
              <a:latin typeface="Calibri"/>
              <a:cs typeface="Calibri"/>
            </a:endParaRPr>
          </a:p>
          <a:p>
            <a:pPr marL="241300" marR="6350" indent="-228600">
              <a:lnSpc>
                <a:spcPts val="3000"/>
              </a:lnSpc>
              <a:spcBef>
                <a:spcPts val="1080"/>
              </a:spcBef>
              <a:buFont typeface="Arial"/>
              <a:buChar char="•"/>
              <a:tabLst>
                <a:tab pos="241300" algn="l"/>
              </a:tabLst>
            </a:pPr>
            <a:r>
              <a:rPr sz="2800" dirty="0">
                <a:latin typeface="Calibri"/>
                <a:cs typeface="Calibri"/>
              </a:rPr>
              <a:t>Normal</a:t>
            </a:r>
            <a:r>
              <a:rPr sz="2800" spc="265" dirty="0">
                <a:latin typeface="Calibri"/>
                <a:cs typeface="Calibri"/>
              </a:rPr>
              <a:t> </a:t>
            </a:r>
            <a:r>
              <a:rPr sz="2800" dirty="0">
                <a:latin typeface="Calibri"/>
                <a:cs typeface="Calibri"/>
              </a:rPr>
              <a:t>variability</a:t>
            </a:r>
            <a:r>
              <a:rPr sz="2800" spc="265" dirty="0">
                <a:latin typeface="Calibri"/>
                <a:cs typeface="Calibri"/>
              </a:rPr>
              <a:t> </a:t>
            </a:r>
            <a:r>
              <a:rPr sz="2800" dirty="0">
                <a:latin typeface="Calibri"/>
                <a:cs typeface="Calibri"/>
              </a:rPr>
              <a:t>reflects</a:t>
            </a:r>
            <a:r>
              <a:rPr sz="2800" spc="280" dirty="0">
                <a:latin typeface="Calibri"/>
                <a:cs typeface="Calibri"/>
              </a:rPr>
              <a:t> </a:t>
            </a:r>
            <a:r>
              <a:rPr sz="2800" dirty="0">
                <a:latin typeface="Calibri"/>
                <a:cs typeface="Calibri"/>
              </a:rPr>
              <a:t>the</a:t>
            </a:r>
            <a:r>
              <a:rPr sz="2800" spc="265" dirty="0">
                <a:latin typeface="Calibri"/>
                <a:cs typeface="Calibri"/>
              </a:rPr>
              <a:t> </a:t>
            </a:r>
            <a:r>
              <a:rPr sz="2800" dirty="0">
                <a:latin typeface="Calibri"/>
                <a:cs typeface="Calibri"/>
              </a:rPr>
              <a:t>integrity</a:t>
            </a:r>
            <a:r>
              <a:rPr sz="2800" spc="265" dirty="0">
                <a:latin typeface="Calibri"/>
                <a:cs typeface="Calibri"/>
              </a:rPr>
              <a:t> </a:t>
            </a:r>
            <a:r>
              <a:rPr sz="2800" dirty="0">
                <a:latin typeface="Calibri"/>
                <a:cs typeface="Calibri"/>
              </a:rPr>
              <a:t>of</a:t>
            </a:r>
            <a:r>
              <a:rPr sz="2800" spc="265" dirty="0">
                <a:latin typeface="Calibri"/>
                <a:cs typeface="Calibri"/>
              </a:rPr>
              <a:t> </a:t>
            </a:r>
            <a:r>
              <a:rPr sz="2800" dirty="0">
                <a:latin typeface="Calibri"/>
                <a:cs typeface="Calibri"/>
              </a:rPr>
              <a:t>the</a:t>
            </a:r>
            <a:r>
              <a:rPr sz="2800" spc="265" dirty="0">
                <a:latin typeface="Calibri"/>
                <a:cs typeface="Calibri"/>
              </a:rPr>
              <a:t> </a:t>
            </a:r>
            <a:r>
              <a:rPr sz="2800" dirty="0">
                <a:latin typeface="Calibri"/>
                <a:cs typeface="Calibri"/>
              </a:rPr>
              <a:t>neurological</a:t>
            </a:r>
            <a:r>
              <a:rPr sz="2800" spc="260" dirty="0">
                <a:latin typeface="Calibri"/>
                <a:cs typeface="Calibri"/>
              </a:rPr>
              <a:t> </a:t>
            </a:r>
            <a:r>
              <a:rPr sz="2800" dirty="0">
                <a:latin typeface="Calibri"/>
                <a:cs typeface="Calibri"/>
              </a:rPr>
              <a:t>system</a:t>
            </a:r>
            <a:r>
              <a:rPr sz="2800" spc="270" dirty="0">
                <a:latin typeface="Calibri"/>
                <a:cs typeface="Calibri"/>
              </a:rPr>
              <a:t> </a:t>
            </a:r>
            <a:r>
              <a:rPr sz="2800" spc="-25" dirty="0">
                <a:latin typeface="Calibri"/>
                <a:cs typeface="Calibri"/>
              </a:rPr>
              <a:t>in </a:t>
            </a:r>
            <a:r>
              <a:rPr sz="2800" dirty="0">
                <a:latin typeface="Calibri"/>
                <a:cs typeface="Calibri"/>
              </a:rPr>
              <a:t>the</a:t>
            </a:r>
            <a:r>
              <a:rPr sz="2800" spc="-30" dirty="0">
                <a:latin typeface="Calibri"/>
                <a:cs typeface="Calibri"/>
              </a:rPr>
              <a:t> </a:t>
            </a:r>
            <a:r>
              <a:rPr sz="2800" spc="-10" dirty="0">
                <a:latin typeface="Calibri"/>
                <a:cs typeface="Calibri"/>
              </a:rPr>
              <a:t>fetus.</a:t>
            </a:r>
            <a:endParaRPr sz="280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629390" cy="6858000"/>
            <a:chOff x="219456" y="0"/>
            <a:chExt cx="1162939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560659" y="0"/>
              <a:ext cx="11272126" cy="6813260"/>
            </a:xfrm>
            <a:prstGeom prst="rect">
              <a:avLst/>
            </a:prstGeom>
          </p:spPr>
        </p:pic>
        <p:pic>
          <p:nvPicPr>
            <p:cNvPr id="10" name="object 10"/>
            <p:cNvPicPr/>
            <p:nvPr/>
          </p:nvPicPr>
          <p:blipFill>
            <a:blip r:embed="rId7" cstate="print"/>
            <a:stretch>
              <a:fillRect/>
            </a:stretch>
          </p:blipFill>
          <p:spPr>
            <a:xfrm>
              <a:off x="555184" y="0"/>
              <a:ext cx="11272126" cy="6739766"/>
            </a:xfrm>
            <a:prstGeom prst="rect">
              <a:avLst/>
            </a:prstGeom>
          </p:spPr>
        </p:pic>
        <p:pic>
          <p:nvPicPr>
            <p:cNvPr id="11" name="object 11"/>
            <p:cNvPicPr/>
            <p:nvPr/>
          </p:nvPicPr>
          <p:blipFill>
            <a:blip r:embed="rId8" cstate="print"/>
            <a:stretch>
              <a:fillRect/>
            </a:stretch>
          </p:blipFill>
          <p:spPr>
            <a:xfrm>
              <a:off x="576261" y="0"/>
              <a:ext cx="11272126" cy="6858000"/>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3C53-8FB2-CB16-943D-BE5B564C5054}"/>
              </a:ext>
            </a:extLst>
          </p:cNvPr>
          <p:cNvSpPr>
            <a:spLocks noGrp="1"/>
          </p:cNvSpPr>
          <p:nvPr>
            <p:ph type="title"/>
          </p:nvPr>
        </p:nvSpPr>
        <p:spPr>
          <a:xfrm>
            <a:off x="408860" y="227681"/>
            <a:ext cx="10229884" cy="600164"/>
          </a:xfrm>
        </p:spPr>
        <p:txBody>
          <a:bodyPr/>
          <a:lstStyle/>
          <a:p>
            <a:r>
              <a:rPr lang="en-GB" dirty="0"/>
              <a:t>INTRODUCTION</a:t>
            </a:r>
          </a:p>
        </p:txBody>
      </p:sp>
      <p:sp>
        <p:nvSpPr>
          <p:cNvPr id="3" name="Text Placeholder 2">
            <a:extLst>
              <a:ext uri="{FF2B5EF4-FFF2-40B4-BE49-F238E27FC236}">
                <a16:creationId xmlns:a16="http://schemas.microsoft.com/office/drawing/2014/main" id="{71BC9D2A-445A-50B4-DEC8-C17B9170994B}"/>
              </a:ext>
            </a:extLst>
          </p:cNvPr>
          <p:cNvSpPr>
            <a:spLocks noGrp="1"/>
          </p:cNvSpPr>
          <p:nvPr>
            <p:ph type="body" idx="1"/>
          </p:nvPr>
        </p:nvSpPr>
        <p:spPr>
          <a:xfrm>
            <a:off x="245575" y="1175657"/>
            <a:ext cx="11051709" cy="3877985"/>
          </a:xfrm>
        </p:spPr>
        <p:txBody>
          <a:bodyPr/>
          <a:lstStyle/>
          <a:p>
            <a:pPr marL="457200" indent="-457200">
              <a:buFont typeface="Arial" panose="020B0604020202020204" pitchFamily="34" charset="0"/>
              <a:buChar char="•"/>
            </a:pPr>
            <a:r>
              <a:rPr lang="en-GB" dirty="0"/>
              <a:t>CTG was introduced to clinical practice in late 1960s</a:t>
            </a:r>
          </a:p>
          <a:p>
            <a:endParaRPr lang="en-GB" dirty="0"/>
          </a:p>
          <a:p>
            <a:pPr marL="457200" indent="-457200">
              <a:buFont typeface="Arial" panose="020B0604020202020204" pitchFamily="34" charset="0"/>
              <a:buChar char="•"/>
            </a:pPr>
            <a:r>
              <a:rPr lang="en-GB" dirty="0"/>
              <a:t>First recognized guideline on CTG interpretation published in 1979(ACOG)</a:t>
            </a:r>
          </a:p>
          <a:p>
            <a:endParaRPr lang="en-GB" dirty="0"/>
          </a:p>
          <a:p>
            <a:pPr marL="457200" indent="-457200">
              <a:buFont typeface="Arial" panose="020B0604020202020204" pitchFamily="34" charset="0"/>
              <a:buChar char="•"/>
            </a:pPr>
            <a:r>
              <a:rPr lang="en-GB" b="1" dirty="0"/>
              <a:t>First international </a:t>
            </a:r>
            <a:r>
              <a:rPr lang="en-GB" dirty="0"/>
              <a:t>guideline on CTG interpretation published by FIGO 1987.</a:t>
            </a:r>
          </a:p>
          <a:p>
            <a:endParaRPr lang="en-GB" dirty="0"/>
          </a:p>
          <a:p>
            <a:pPr marL="457200" indent="-457200">
              <a:buFont typeface="Arial" panose="020B0604020202020204" pitchFamily="34" charset="0"/>
              <a:buChar char="•"/>
            </a:pPr>
            <a:r>
              <a:rPr lang="en-GB" dirty="0"/>
              <a:t>HOW EVER currently there are more than 20 Guidelines available</a:t>
            </a:r>
          </a:p>
        </p:txBody>
      </p:sp>
    </p:spTree>
    <p:extLst>
      <p:ext uri="{BB962C8B-B14F-4D97-AF65-F5344CB8AC3E}">
        <p14:creationId xmlns:p14="http://schemas.microsoft.com/office/powerpoint/2010/main" val="3263173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5574" y="129709"/>
            <a:ext cx="11416157" cy="1853156"/>
          </a:xfrm>
          <a:prstGeom prst="rect">
            <a:avLst/>
          </a:prstGeom>
        </p:spPr>
        <p:txBody>
          <a:bodyPr vert="horz" wrap="square" lIns="0" tIns="494114" rIns="0" bIns="0" rtlCol="0">
            <a:spAutoFit/>
          </a:bodyPr>
          <a:lstStyle/>
          <a:p>
            <a:pPr marL="638175">
              <a:lnSpc>
                <a:spcPct val="100000"/>
              </a:lnSpc>
              <a:spcBef>
                <a:spcPts val="100"/>
              </a:spcBef>
            </a:pPr>
            <a:r>
              <a:rPr sz="4400" spc="-10" dirty="0"/>
              <a:t>Variability</a:t>
            </a:r>
            <a:r>
              <a:rPr lang="en-GB" sz="4400" spc="-10" dirty="0"/>
              <a:t>-</a:t>
            </a:r>
            <a:r>
              <a:rPr lang="en-GB" sz="4400" spc="100" dirty="0"/>
              <a:t>according to NICE 2022 classification</a:t>
            </a:r>
            <a:endParaRPr sz="4400" dirty="0"/>
          </a:p>
        </p:txBody>
      </p:sp>
      <p:pic>
        <p:nvPicPr>
          <p:cNvPr id="3" name="object 3"/>
          <p:cNvPicPr/>
          <p:nvPr/>
        </p:nvPicPr>
        <p:blipFill>
          <a:blip r:embed="rId2" cstate="print"/>
          <a:stretch>
            <a:fillRect/>
          </a:stretch>
        </p:blipFill>
        <p:spPr>
          <a:xfrm>
            <a:off x="2381162" y="2187882"/>
            <a:ext cx="6490848" cy="1667334"/>
          </a:xfrm>
          <a:prstGeom prst="rect">
            <a:avLst/>
          </a:prstGeom>
        </p:spPr>
      </p:pic>
      <p:pic>
        <p:nvPicPr>
          <p:cNvPr id="4" name="object 4"/>
          <p:cNvPicPr/>
          <p:nvPr/>
        </p:nvPicPr>
        <p:blipFill>
          <a:blip r:embed="rId3" cstate="print"/>
          <a:stretch>
            <a:fillRect/>
          </a:stretch>
        </p:blipFill>
        <p:spPr>
          <a:xfrm>
            <a:off x="2381162" y="4180485"/>
            <a:ext cx="6620690" cy="1852766"/>
          </a:xfrm>
          <a:prstGeom prst="rect">
            <a:avLst/>
          </a:prstGeom>
        </p:spPr>
      </p:pic>
      <p:grpSp>
        <p:nvGrpSpPr>
          <p:cNvPr id="5" name="object 5"/>
          <p:cNvGrpSpPr/>
          <p:nvPr/>
        </p:nvGrpSpPr>
        <p:grpSpPr>
          <a:xfrm>
            <a:off x="-6350" y="5836892"/>
            <a:ext cx="12204700" cy="1028065"/>
            <a:chOff x="-6350" y="5836892"/>
            <a:chExt cx="12204700" cy="1028065"/>
          </a:xfrm>
        </p:grpSpPr>
        <p:pic>
          <p:nvPicPr>
            <p:cNvPr id="6" name="object 6"/>
            <p:cNvPicPr/>
            <p:nvPr/>
          </p:nvPicPr>
          <p:blipFill>
            <a:blip r:embed="rId4" cstate="print"/>
            <a:stretch>
              <a:fillRect/>
            </a:stretch>
          </p:blipFill>
          <p:spPr>
            <a:xfrm>
              <a:off x="0" y="6230005"/>
              <a:ext cx="12192000" cy="627994"/>
            </a:xfrm>
            <a:prstGeom prst="rect">
              <a:avLst/>
            </a:prstGeom>
          </p:spPr>
        </p:pic>
        <p:sp>
          <p:nvSpPr>
            <p:cNvPr id="7" name="object 7"/>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8" name="object 8"/>
            <p:cNvPicPr/>
            <p:nvPr/>
          </p:nvPicPr>
          <p:blipFill>
            <a:blip r:embed="rId5" cstate="print"/>
            <a:stretch>
              <a:fillRect/>
            </a:stretch>
          </p:blipFill>
          <p:spPr>
            <a:xfrm>
              <a:off x="1063824" y="6391182"/>
              <a:ext cx="2212855" cy="274968"/>
            </a:xfrm>
            <a:prstGeom prst="rect">
              <a:avLst/>
            </a:prstGeom>
          </p:spPr>
        </p:pic>
        <p:pic>
          <p:nvPicPr>
            <p:cNvPr id="9" name="object 9"/>
            <p:cNvPicPr/>
            <p:nvPr/>
          </p:nvPicPr>
          <p:blipFill>
            <a:blip r:embed="rId6" cstate="print"/>
            <a:stretch>
              <a:fillRect/>
            </a:stretch>
          </p:blipFill>
          <p:spPr>
            <a:xfrm>
              <a:off x="219456" y="5836892"/>
              <a:ext cx="740663" cy="829258"/>
            </a:xfrm>
            <a:prstGeom prst="rect">
              <a:avLst/>
            </a:prstGeom>
          </p:spPr>
        </p:pic>
      </p:grpSp>
      <p:pic>
        <p:nvPicPr>
          <p:cNvPr id="10" name="object 10"/>
          <p:cNvPicPr/>
          <p:nvPr/>
        </p:nvPicPr>
        <p:blipFill>
          <a:blip r:embed="rId7" cstate="print"/>
          <a:stretch>
            <a:fillRect/>
          </a:stretch>
        </p:blipFill>
        <p:spPr>
          <a:xfrm>
            <a:off x="11436837" y="199161"/>
            <a:ext cx="627804" cy="61726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692890" cy="6858000"/>
            <a:chOff x="219456" y="0"/>
            <a:chExt cx="1169289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626226" y="0"/>
              <a:ext cx="11285558" cy="6858000"/>
            </a:xfrm>
            <a:prstGeom prst="rect">
              <a:avLst/>
            </a:prstGeom>
          </p:spPr>
        </p:pic>
        <p:pic>
          <p:nvPicPr>
            <p:cNvPr id="10" name="object 10"/>
            <p:cNvPicPr/>
            <p:nvPr/>
          </p:nvPicPr>
          <p:blipFill>
            <a:blip r:embed="rId7" cstate="print"/>
            <a:stretch>
              <a:fillRect/>
            </a:stretch>
          </p:blipFill>
          <p:spPr>
            <a:xfrm>
              <a:off x="576261" y="0"/>
              <a:ext cx="11272126" cy="6858000"/>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1219" y="597915"/>
            <a:ext cx="10449560" cy="5471160"/>
          </a:xfrm>
          <a:prstGeom prst="rect">
            <a:avLst/>
          </a:prstGeom>
        </p:spPr>
        <p:txBody>
          <a:bodyPr vert="horz" wrap="square" lIns="0" tIns="63500" rIns="0" bIns="0" rtlCol="0">
            <a:spAutoFit/>
          </a:bodyPr>
          <a:lstStyle/>
          <a:p>
            <a:pPr marL="241300" marR="5080" indent="-228600" algn="just">
              <a:lnSpc>
                <a:spcPts val="3000"/>
              </a:lnSpc>
              <a:spcBef>
                <a:spcPts val="500"/>
              </a:spcBef>
              <a:buFont typeface="Arial"/>
              <a:buChar char="•"/>
              <a:tabLst>
                <a:tab pos="241300" algn="l"/>
              </a:tabLst>
            </a:pPr>
            <a:r>
              <a:rPr sz="2800" dirty="0">
                <a:latin typeface="Calibri"/>
                <a:cs typeface="Calibri"/>
              </a:rPr>
              <a:t>Reduced</a:t>
            </a:r>
            <a:r>
              <a:rPr sz="2800" spc="515" dirty="0">
                <a:latin typeface="Calibri"/>
                <a:cs typeface="Calibri"/>
              </a:rPr>
              <a:t> </a:t>
            </a:r>
            <a:r>
              <a:rPr sz="2800" dirty="0">
                <a:latin typeface="Calibri"/>
                <a:cs typeface="Calibri"/>
              </a:rPr>
              <a:t>amplitude</a:t>
            </a:r>
            <a:r>
              <a:rPr sz="2800" spc="515" dirty="0">
                <a:latin typeface="Calibri"/>
                <a:cs typeface="Calibri"/>
              </a:rPr>
              <a:t> </a:t>
            </a:r>
            <a:r>
              <a:rPr sz="2800" dirty="0">
                <a:latin typeface="Calibri"/>
                <a:cs typeface="Calibri"/>
              </a:rPr>
              <a:t>below</a:t>
            </a:r>
            <a:r>
              <a:rPr sz="2800" spc="515" dirty="0">
                <a:latin typeface="Calibri"/>
                <a:cs typeface="Calibri"/>
              </a:rPr>
              <a:t> </a:t>
            </a:r>
            <a:r>
              <a:rPr sz="2800" dirty="0">
                <a:latin typeface="Calibri"/>
                <a:cs typeface="Calibri"/>
              </a:rPr>
              <a:t>5</a:t>
            </a:r>
            <a:r>
              <a:rPr sz="2800" spc="520" dirty="0">
                <a:latin typeface="Calibri"/>
                <a:cs typeface="Calibri"/>
              </a:rPr>
              <a:t> </a:t>
            </a:r>
            <a:r>
              <a:rPr sz="2800" dirty="0">
                <a:latin typeface="Calibri"/>
                <a:cs typeface="Calibri"/>
              </a:rPr>
              <a:t>bpm</a:t>
            </a:r>
            <a:r>
              <a:rPr sz="2800" spc="520" dirty="0">
                <a:latin typeface="Calibri"/>
                <a:cs typeface="Calibri"/>
              </a:rPr>
              <a:t> </a:t>
            </a:r>
            <a:r>
              <a:rPr sz="2800" dirty="0">
                <a:latin typeface="Calibri"/>
                <a:cs typeface="Calibri"/>
              </a:rPr>
              <a:t>lasting</a:t>
            </a:r>
            <a:r>
              <a:rPr sz="2800" spc="515" dirty="0">
                <a:latin typeface="Calibri"/>
                <a:cs typeface="Calibri"/>
              </a:rPr>
              <a:t> </a:t>
            </a:r>
            <a:r>
              <a:rPr sz="2800" dirty="0">
                <a:latin typeface="Calibri"/>
                <a:cs typeface="Calibri"/>
              </a:rPr>
              <a:t>more</a:t>
            </a:r>
            <a:r>
              <a:rPr sz="2800" spc="509" dirty="0">
                <a:latin typeface="Calibri"/>
                <a:cs typeface="Calibri"/>
              </a:rPr>
              <a:t> </a:t>
            </a:r>
            <a:r>
              <a:rPr sz="2800" dirty="0">
                <a:latin typeface="Calibri"/>
                <a:cs typeface="Calibri"/>
              </a:rPr>
              <a:t>than</a:t>
            </a:r>
            <a:r>
              <a:rPr sz="2800" spc="520" dirty="0">
                <a:latin typeface="Calibri"/>
                <a:cs typeface="Calibri"/>
              </a:rPr>
              <a:t> </a:t>
            </a:r>
            <a:r>
              <a:rPr sz="2800" dirty="0">
                <a:latin typeface="Calibri"/>
                <a:cs typeface="Calibri"/>
              </a:rPr>
              <a:t>50</a:t>
            </a:r>
            <a:r>
              <a:rPr sz="2800" spc="525" dirty="0">
                <a:latin typeface="Calibri"/>
                <a:cs typeface="Calibri"/>
              </a:rPr>
              <a:t> </a:t>
            </a:r>
            <a:r>
              <a:rPr sz="2800" dirty="0">
                <a:latin typeface="Calibri"/>
                <a:cs typeface="Calibri"/>
              </a:rPr>
              <a:t>minutes</a:t>
            </a:r>
            <a:r>
              <a:rPr sz="2800" spc="525" dirty="0">
                <a:latin typeface="Calibri"/>
                <a:cs typeface="Calibri"/>
              </a:rPr>
              <a:t> </a:t>
            </a:r>
            <a:r>
              <a:rPr sz="2800" spc="-25" dirty="0">
                <a:latin typeface="Calibri"/>
                <a:cs typeface="Calibri"/>
              </a:rPr>
              <a:t>or </a:t>
            </a:r>
            <a:r>
              <a:rPr sz="2800" dirty="0">
                <a:latin typeface="Calibri"/>
                <a:cs typeface="Calibri"/>
              </a:rPr>
              <a:t>seen</a:t>
            </a:r>
            <a:r>
              <a:rPr sz="2800" spc="320" dirty="0">
                <a:latin typeface="Calibri"/>
                <a:cs typeface="Calibri"/>
              </a:rPr>
              <a:t> </a:t>
            </a:r>
            <a:r>
              <a:rPr sz="2800" dirty="0">
                <a:latin typeface="Calibri"/>
                <a:cs typeface="Calibri"/>
              </a:rPr>
              <a:t>lasting</a:t>
            </a:r>
            <a:r>
              <a:rPr sz="2800" spc="320" dirty="0">
                <a:latin typeface="Calibri"/>
                <a:cs typeface="Calibri"/>
              </a:rPr>
              <a:t> </a:t>
            </a:r>
            <a:r>
              <a:rPr sz="2800" dirty="0">
                <a:latin typeface="Calibri"/>
                <a:cs typeface="Calibri"/>
              </a:rPr>
              <a:t>more</a:t>
            </a:r>
            <a:r>
              <a:rPr sz="2800" spc="320" dirty="0">
                <a:latin typeface="Calibri"/>
                <a:cs typeface="Calibri"/>
              </a:rPr>
              <a:t> </a:t>
            </a:r>
            <a:r>
              <a:rPr sz="2800" dirty="0">
                <a:latin typeface="Calibri"/>
                <a:cs typeface="Calibri"/>
              </a:rPr>
              <a:t>than</a:t>
            </a:r>
            <a:r>
              <a:rPr sz="2800" spc="330" dirty="0">
                <a:latin typeface="Calibri"/>
                <a:cs typeface="Calibri"/>
              </a:rPr>
              <a:t> </a:t>
            </a:r>
            <a:r>
              <a:rPr sz="2800" dirty="0">
                <a:latin typeface="Calibri"/>
                <a:cs typeface="Calibri"/>
              </a:rPr>
              <a:t>3</a:t>
            </a:r>
            <a:r>
              <a:rPr sz="2800" spc="330" dirty="0">
                <a:latin typeface="Calibri"/>
                <a:cs typeface="Calibri"/>
              </a:rPr>
              <a:t> </a:t>
            </a:r>
            <a:r>
              <a:rPr sz="2800" dirty="0">
                <a:latin typeface="Calibri"/>
                <a:cs typeface="Calibri"/>
              </a:rPr>
              <a:t>minutes</a:t>
            </a:r>
            <a:r>
              <a:rPr sz="2800" spc="325" dirty="0">
                <a:latin typeface="Calibri"/>
                <a:cs typeface="Calibri"/>
              </a:rPr>
              <a:t> </a:t>
            </a:r>
            <a:r>
              <a:rPr sz="2800" dirty="0">
                <a:latin typeface="Calibri"/>
                <a:cs typeface="Calibri"/>
              </a:rPr>
              <a:t>during</a:t>
            </a:r>
            <a:r>
              <a:rPr sz="2800" spc="315" dirty="0">
                <a:latin typeface="Calibri"/>
                <a:cs typeface="Calibri"/>
              </a:rPr>
              <a:t> </a:t>
            </a:r>
            <a:r>
              <a:rPr sz="2800" dirty="0">
                <a:latin typeface="Calibri"/>
                <a:cs typeface="Calibri"/>
              </a:rPr>
              <a:t>decelerations</a:t>
            </a:r>
            <a:r>
              <a:rPr sz="2800" spc="325" dirty="0">
                <a:latin typeface="Calibri"/>
                <a:cs typeface="Calibri"/>
              </a:rPr>
              <a:t> </a:t>
            </a:r>
            <a:r>
              <a:rPr sz="2800" dirty="0">
                <a:latin typeface="Calibri"/>
                <a:cs typeface="Calibri"/>
              </a:rPr>
              <a:t>is</a:t>
            </a:r>
            <a:r>
              <a:rPr sz="2800" spc="330" dirty="0">
                <a:latin typeface="Calibri"/>
                <a:cs typeface="Calibri"/>
              </a:rPr>
              <a:t> </a:t>
            </a:r>
            <a:r>
              <a:rPr sz="2800" dirty="0">
                <a:latin typeface="Calibri"/>
                <a:cs typeface="Calibri"/>
              </a:rPr>
              <a:t>defined</a:t>
            </a:r>
            <a:r>
              <a:rPr sz="2800" spc="325" dirty="0">
                <a:latin typeface="Calibri"/>
                <a:cs typeface="Calibri"/>
              </a:rPr>
              <a:t> </a:t>
            </a:r>
            <a:r>
              <a:rPr sz="2800" spc="-25" dirty="0">
                <a:latin typeface="Calibri"/>
                <a:cs typeface="Calibri"/>
              </a:rPr>
              <a:t>as </a:t>
            </a:r>
            <a:r>
              <a:rPr sz="2800" b="1" dirty="0">
                <a:latin typeface="Calibri"/>
                <a:cs typeface="Calibri"/>
              </a:rPr>
              <a:t>reduced</a:t>
            </a:r>
            <a:r>
              <a:rPr sz="2800" b="1" spc="-60" dirty="0">
                <a:latin typeface="Calibri"/>
                <a:cs typeface="Calibri"/>
              </a:rPr>
              <a:t> </a:t>
            </a:r>
            <a:r>
              <a:rPr sz="2800" b="1" spc="-10" dirty="0">
                <a:latin typeface="Calibri"/>
                <a:cs typeface="Calibri"/>
              </a:rPr>
              <a:t>variability</a:t>
            </a:r>
            <a:r>
              <a:rPr sz="2800" spc="-10" dirty="0">
                <a:latin typeface="Calibri"/>
                <a:cs typeface="Calibri"/>
              </a:rPr>
              <a:t>.</a:t>
            </a:r>
            <a:endParaRPr sz="2800">
              <a:latin typeface="Calibri"/>
              <a:cs typeface="Calibri"/>
            </a:endParaRPr>
          </a:p>
          <a:p>
            <a:pPr marL="240665" indent="-227965" algn="just">
              <a:lnSpc>
                <a:spcPct val="100000"/>
              </a:lnSpc>
              <a:spcBef>
                <a:spcPts val="705"/>
              </a:spcBef>
              <a:buFont typeface="Arial"/>
              <a:buChar char="•"/>
              <a:tabLst>
                <a:tab pos="240665" algn="l"/>
              </a:tabLst>
            </a:pPr>
            <a:r>
              <a:rPr sz="2800" dirty="0">
                <a:latin typeface="Calibri"/>
                <a:cs typeface="Calibri"/>
              </a:rPr>
              <a:t>Reduced</a:t>
            </a:r>
            <a:r>
              <a:rPr sz="2800" spc="-45" dirty="0">
                <a:latin typeface="Calibri"/>
                <a:cs typeface="Calibri"/>
              </a:rPr>
              <a:t> </a:t>
            </a:r>
            <a:r>
              <a:rPr sz="2800" dirty="0">
                <a:latin typeface="Calibri"/>
                <a:cs typeface="Calibri"/>
              </a:rPr>
              <a:t>variability</a:t>
            </a:r>
            <a:r>
              <a:rPr sz="2800" spc="-50" dirty="0">
                <a:latin typeface="Calibri"/>
                <a:cs typeface="Calibri"/>
              </a:rPr>
              <a:t> </a:t>
            </a:r>
            <a:r>
              <a:rPr sz="2800" dirty="0">
                <a:latin typeface="Calibri"/>
                <a:cs typeface="Calibri"/>
              </a:rPr>
              <a:t>can</a:t>
            </a:r>
            <a:r>
              <a:rPr sz="2800" spc="-40" dirty="0">
                <a:latin typeface="Calibri"/>
                <a:cs typeface="Calibri"/>
              </a:rPr>
              <a:t> </a:t>
            </a:r>
            <a:r>
              <a:rPr sz="2800" dirty="0">
                <a:latin typeface="Calibri"/>
                <a:cs typeface="Calibri"/>
              </a:rPr>
              <a:t>occur</a:t>
            </a:r>
            <a:r>
              <a:rPr sz="2800" spc="-45" dirty="0">
                <a:latin typeface="Calibri"/>
                <a:cs typeface="Calibri"/>
              </a:rPr>
              <a:t> </a:t>
            </a:r>
            <a:r>
              <a:rPr sz="2800" dirty="0">
                <a:latin typeface="Calibri"/>
                <a:cs typeface="Calibri"/>
              </a:rPr>
              <a:t>due</a:t>
            </a:r>
            <a:r>
              <a:rPr sz="2800" spc="-55" dirty="0">
                <a:latin typeface="Calibri"/>
                <a:cs typeface="Calibri"/>
              </a:rPr>
              <a:t> </a:t>
            </a:r>
            <a:r>
              <a:rPr sz="2800" spc="-25" dirty="0">
                <a:latin typeface="Calibri"/>
                <a:cs typeface="Calibri"/>
              </a:rPr>
              <a:t>to</a:t>
            </a:r>
            <a:endParaRPr sz="2800">
              <a:latin typeface="Calibri"/>
              <a:cs typeface="Calibri"/>
            </a:endParaRPr>
          </a:p>
          <a:p>
            <a:pPr marL="697865" marR="5715" lvl="1" indent="-8255" algn="just">
              <a:lnSpc>
                <a:spcPts val="2500"/>
              </a:lnSpc>
              <a:spcBef>
                <a:spcPts val="630"/>
              </a:spcBef>
              <a:buSzPct val="95833"/>
              <a:buFont typeface="Arial"/>
              <a:buChar char="•"/>
              <a:tabLst>
                <a:tab pos="803910" algn="l"/>
              </a:tabLst>
            </a:pPr>
            <a:r>
              <a:rPr sz="2400" dirty="0">
                <a:latin typeface="Calibri"/>
                <a:cs typeface="Calibri"/>
              </a:rPr>
              <a:t>	Fetal</a:t>
            </a:r>
            <a:r>
              <a:rPr sz="2400" spc="450" dirty="0">
                <a:latin typeface="Calibri"/>
                <a:cs typeface="Calibri"/>
              </a:rPr>
              <a:t> </a:t>
            </a:r>
            <a:r>
              <a:rPr sz="2400" dirty="0">
                <a:latin typeface="Calibri"/>
                <a:cs typeface="Calibri"/>
              </a:rPr>
              <a:t>deep</a:t>
            </a:r>
            <a:r>
              <a:rPr sz="2400" spc="459" dirty="0">
                <a:latin typeface="Calibri"/>
                <a:cs typeface="Calibri"/>
              </a:rPr>
              <a:t> </a:t>
            </a:r>
            <a:r>
              <a:rPr sz="2400" dirty="0">
                <a:latin typeface="Calibri"/>
                <a:cs typeface="Calibri"/>
              </a:rPr>
              <a:t>sleep</a:t>
            </a:r>
            <a:r>
              <a:rPr sz="2400" spc="459" dirty="0">
                <a:latin typeface="Calibri"/>
                <a:cs typeface="Calibri"/>
              </a:rPr>
              <a:t> </a:t>
            </a:r>
            <a:r>
              <a:rPr sz="2400" dirty="0">
                <a:latin typeface="Calibri"/>
                <a:cs typeface="Calibri"/>
              </a:rPr>
              <a:t>(most</a:t>
            </a:r>
            <a:r>
              <a:rPr sz="2400" spc="455" dirty="0">
                <a:latin typeface="Calibri"/>
                <a:cs typeface="Calibri"/>
              </a:rPr>
              <a:t> </a:t>
            </a:r>
            <a:r>
              <a:rPr sz="2400" dirty="0">
                <a:latin typeface="Calibri"/>
                <a:cs typeface="Calibri"/>
              </a:rPr>
              <a:t>common</a:t>
            </a:r>
            <a:r>
              <a:rPr sz="2400" spc="455" dirty="0">
                <a:latin typeface="Calibri"/>
                <a:cs typeface="Calibri"/>
              </a:rPr>
              <a:t> </a:t>
            </a:r>
            <a:r>
              <a:rPr sz="2400" dirty="0">
                <a:latin typeface="Calibri"/>
                <a:cs typeface="Calibri"/>
              </a:rPr>
              <a:t>cause)</a:t>
            </a:r>
            <a:r>
              <a:rPr sz="2400" spc="459" dirty="0">
                <a:latin typeface="Calibri"/>
                <a:cs typeface="Calibri"/>
              </a:rPr>
              <a:t> </a:t>
            </a:r>
            <a:r>
              <a:rPr sz="2400" dirty="0">
                <a:latin typeface="Calibri"/>
                <a:cs typeface="Calibri"/>
              </a:rPr>
              <a:t>–</a:t>
            </a:r>
            <a:r>
              <a:rPr sz="2400" spc="459" dirty="0">
                <a:latin typeface="Calibri"/>
                <a:cs typeface="Calibri"/>
              </a:rPr>
              <a:t> </a:t>
            </a:r>
            <a:r>
              <a:rPr sz="2400" dirty="0">
                <a:latin typeface="Calibri"/>
                <a:cs typeface="Calibri"/>
              </a:rPr>
              <a:t>this</a:t>
            </a:r>
            <a:r>
              <a:rPr sz="2400" spc="459" dirty="0">
                <a:latin typeface="Calibri"/>
                <a:cs typeface="Calibri"/>
              </a:rPr>
              <a:t> </a:t>
            </a:r>
            <a:r>
              <a:rPr sz="2400" dirty="0">
                <a:latin typeface="Calibri"/>
                <a:cs typeface="Calibri"/>
              </a:rPr>
              <a:t>should</a:t>
            </a:r>
            <a:r>
              <a:rPr sz="2400" spc="459" dirty="0">
                <a:latin typeface="Calibri"/>
                <a:cs typeface="Calibri"/>
              </a:rPr>
              <a:t> </a:t>
            </a:r>
            <a:r>
              <a:rPr sz="2400" dirty="0">
                <a:latin typeface="Calibri"/>
                <a:cs typeface="Calibri"/>
              </a:rPr>
              <a:t>last</a:t>
            </a:r>
            <a:r>
              <a:rPr sz="2400" spc="455" dirty="0">
                <a:latin typeface="Calibri"/>
                <a:cs typeface="Calibri"/>
              </a:rPr>
              <a:t> </a:t>
            </a:r>
            <a:r>
              <a:rPr sz="2400" dirty="0">
                <a:latin typeface="Calibri"/>
                <a:cs typeface="Calibri"/>
              </a:rPr>
              <a:t>no</a:t>
            </a:r>
            <a:r>
              <a:rPr sz="2400" spc="455" dirty="0">
                <a:latin typeface="Calibri"/>
                <a:cs typeface="Calibri"/>
              </a:rPr>
              <a:t> </a:t>
            </a:r>
            <a:r>
              <a:rPr sz="2400" dirty="0">
                <a:latin typeface="Calibri"/>
                <a:cs typeface="Calibri"/>
              </a:rPr>
              <a:t>longer</a:t>
            </a:r>
            <a:r>
              <a:rPr sz="2400" spc="455" dirty="0">
                <a:latin typeface="Calibri"/>
                <a:cs typeface="Calibri"/>
              </a:rPr>
              <a:t> </a:t>
            </a:r>
            <a:r>
              <a:rPr sz="2400" spc="-20" dirty="0">
                <a:latin typeface="Calibri"/>
                <a:cs typeface="Calibri"/>
              </a:rPr>
              <a:t>than </a:t>
            </a:r>
            <a:r>
              <a:rPr sz="2400" dirty="0">
                <a:latin typeface="Calibri"/>
                <a:cs typeface="Calibri"/>
              </a:rPr>
              <a:t>40</a:t>
            </a:r>
            <a:r>
              <a:rPr sz="2400" spc="-15" dirty="0">
                <a:latin typeface="Calibri"/>
                <a:cs typeface="Calibri"/>
              </a:rPr>
              <a:t> </a:t>
            </a:r>
            <a:r>
              <a:rPr sz="2400" spc="-10" dirty="0">
                <a:latin typeface="Calibri"/>
                <a:cs typeface="Calibri"/>
              </a:rPr>
              <a:t>minutes</a:t>
            </a:r>
            <a:endParaRPr sz="2400">
              <a:latin typeface="Calibri"/>
              <a:cs typeface="Calibri"/>
            </a:endParaRPr>
          </a:p>
          <a:p>
            <a:pPr marL="803910" marR="6350" lvl="1" indent="-114300">
              <a:lnSpc>
                <a:spcPts val="2590"/>
              </a:lnSpc>
              <a:spcBef>
                <a:spcPts val="545"/>
              </a:spcBef>
              <a:buSzPct val="95833"/>
              <a:buFont typeface="Arial"/>
              <a:buChar char="•"/>
              <a:tabLst>
                <a:tab pos="926465" algn="l"/>
                <a:tab pos="2032635" algn="l"/>
                <a:tab pos="3359150" algn="l"/>
                <a:tab pos="4562475" algn="l"/>
                <a:tab pos="6949440" algn="l"/>
                <a:tab pos="7745730" algn="l"/>
                <a:tab pos="9157970" algn="l"/>
              </a:tabLst>
            </a:pPr>
            <a:r>
              <a:rPr sz="2400" spc="-10" dirty="0">
                <a:latin typeface="Calibri"/>
                <a:cs typeface="Calibri"/>
              </a:rPr>
              <a:t>Central</a:t>
            </a:r>
            <a:r>
              <a:rPr sz="2400" dirty="0">
                <a:latin typeface="Calibri"/>
                <a:cs typeface="Calibri"/>
              </a:rPr>
              <a:t>	</a:t>
            </a:r>
            <a:r>
              <a:rPr sz="2400" spc="-10" dirty="0">
                <a:latin typeface="Calibri"/>
                <a:cs typeface="Calibri"/>
              </a:rPr>
              <a:t>nervous</a:t>
            </a:r>
            <a:r>
              <a:rPr sz="2400" dirty="0">
                <a:latin typeface="Calibri"/>
                <a:cs typeface="Calibri"/>
              </a:rPr>
              <a:t>	</a:t>
            </a:r>
            <a:r>
              <a:rPr sz="2400" spc="-10" dirty="0">
                <a:latin typeface="Calibri"/>
                <a:cs typeface="Calibri"/>
              </a:rPr>
              <a:t>system</a:t>
            </a:r>
            <a:r>
              <a:rPr sz="2400" dirty="0">
                <a:latin typeface="Calibri"/>
                <a:cs typeface="Calibri"/>
              </a:rPr>
              <a:t>	</a:t>
            </a:r>
            <a:r>
              <a:rPr sz="2400" spc="-10" dirty="0">
                <a:latin typeface="Calibri"/>
                <a:cs typeface="Calibri"/>
              </a:rPr>
              <a:t>hypoxia/acidosis</a:t>
            </a:r>
            <a:r>
              <a:rPr sz="2400" dirty="0">
                <a:latin typeface="Calibri"/>
                <a:cs typeface="Calibri"/>
              </a:rPr>
              <a:t>	</a:t>
            </a:r>
            <a:r>
              <a:rPr sz="2400" spc="-25" dirty="0">
                <a:latin typeface="Calibri"/>
                <a:cs typeface="Calibri"/>
              </a:rPr>
              <a:t>and</a:t>
            </a:r>
            <a:r>
              <a:rPr sz="2400" dirty="0">
                <a:latin typeface="Calibri"/>
                <a:cs typeface="Calibri"/>
              </a:rPr>
              <a:t>	</a:t>
            </a:r>
            <a:r>
              <a:rPr sz="2400" spc="-10" dirty="0">
                <a:latin typeface="Calibri"/>
                <a:cs typeface="Calibri"/>
              </a:rPr>
              <a:t>resulting</a:t>
            </a:r>
            <a:r>
              <a:rPr sz="2400" dirty="0">
                <a:latin typeface="Calibri"/>
                <a:cs typeface="Calibri"/>
              </a:rPr>
              <a:t>	</a:t>
            </a:r>
            <a:r>
              <a:rPr sz="2400" spc="-10" dirty="0">
                <a:latin typeface="Calibri"/>
                <a:cs typeface="Calibri"/>
              </a:rPr>
              <a:t>decreased 	</a:t>
            </a:r>
            <a:r>
              <a:rPr sz="2400" dirty="0">
                <a:latin typeface="Calibri"/>
                <a:cs typeface="Calibri"/>
              </a:rPr>
              <a:t>sympathetic</a:t>
            </a:r>
            <a:r>
              <a:rPr sz="2400" spc="-90" dirty="0">
                <a:latin typeface="Calibri"/>
                <a:cs typeface="Calibri"/>
              </a:rPr>
              <a:t> </a:t>
            </a:r>
            <a:r>
              <a:rPr sz="2400" dirty="0">
                <a:latin typeface="Calibri"/>
                <a:cs typeface="Calibri"/>
              </a:rPr>
              <a:t>and</a:t>
            </a:r>
            <a:r>
              <a:rPr sz="2400" spc="-85" dirty="0">
                <a:latin typeface="Calibri"/>
                <a:cs typeface="Calibri"/>
              </a:rPr>
              <a:t> </a:t>
            </a:r>
            <a:r>
              <a:rPr sz="2400" dirty="0">
                <a:latin typeface="Calibri"/>
                <a:cs typeface="Calibri"/>
              </a:rPr>
              <a:t>parasympathetic</a:t>
            </a:r>
            <a:r>
              <a:rPr sz="2400" spc="-90" dirty="0">
                <a:latin typeface="Calibri"/>
                <a:cs typeface="Calibri"/>
              </a:rPr>
              <a:t> </a:t>
            </a:r>
            <a:r>
              <a:rPr sz="2400" spc="-10" dirty="0">
                <a:latin typeface="Calibri"/>
                <a:cs typeface="Calibri"/>
              </a:rPr>
              <a:t>activity</a:t>
            </a:r>
            <a:endParaRPr sz="2400">
              <a:latin typeface="Calibri"/>
              <a:cs typeface="Calibri"/>
            </a:endParaRPr>
          </a:p>
          <a:p>
            <a:pPr marL="803910" lvl="1" indent="-114300">
              <a:lnSpc>
                <a:spcPct val="100000"/>
              </a:lnSpc>
              <a:spcBef>
                <a:spcPts val="180"/>
              </a:spcBef>
              <a:buSzPct val="95833"/>
              <a:buFont typeface="Arial"/>
              <a:buChar char="•"/>
              <a:tabLst>
                <a:tab pos="803910" algn="l"/>
              </a:tabLst>
            </a:pPr>
            <a:r>
              <a:rPr sz="2400" dirty="0">
                <a:latin typeface="Calibri"/>
                <a:cs typeface="Calibri"/>
              </a:rPr>
              <a:t>Previous</a:t>
            </a:r>
            <a:r>
              <a:rPr sz="2400" spc="-70" dirty="0">
                <a:latin typeface="Calibri"/>
                <a:cs typeface="Calibri"/>
              </a:rPr>
              <a:t> </a:t>
            </a:r>
            <a:r>
              <a:rPr sz="2400" dirty="0">
                <a:latin typeface="Calibri"/>
                <a:cs typeface="Calibri"/>
              </a:rPr>
              <a:t>cerebral</a:t>
            </a:r>
            <a:r>
              <a:rPr sz="2400" spc="-65" dirty="0">
                <a:latin typeface="Calibri"/>
                <a:cs typeface="Calibri"/>
              </a:rPr>
              <a:t> </a:t>
            </a:r>
            <a:r>
              <a:rPr sz="2400" spc="-10" dirty="0">
                <a:latin typeface="Calibri"/>
                <a:cs typeface="Calibri"/>
              </a:rPr>
              <a:t>injury</a:t>
            </a:r>
            <a:endParaRPr sz="2400">
              <a:latin typeface="Calibri"/>
              <a:cs typeface="Calibri"/>
            </a:endParaRPr>
          </a:p>
          <a:p>
            <a:pPr marL="803910" lvl="1" indent="-114300">
              <a:lnSpc>
                <a:spcPct val="100000"/>
              </a:lnSpc>
              <a:spcBef>
                <a:spcPts val="215"/>
              </a:spcBef>
              <a:buSzPct val="95833"/>
              <a:buFont typeface="Arial"/>
              <a:buChar char="•"/>
              <a:tabLst>
                <a:tab pos="803910" algn="l"/>
              </a:tabLst>
            </a:pPr>
            <a:r>
              <a:rPr sz="2400" spc="-10" dirty="0">
                <a:latin typeface="Calibri"/>
                <a:cs typeface="Calibri"/>
              </a:rPr>
              <a:t>Infection</a:t>
            </a:r>
            <a:endParaRPr sz="2400">
              <a:latin typeface="Calibri"/>
              <a:cs typeface="Calibri"/>
            </a:endParaRPr>
          </a:p>
          <a:p>
            <a:pPr marL="803910" marR="5080" lvl="1" indent="-114300">
              <a:lnSpc>
                <a:spcPts val="2620"/>
              </a:lnSpc>
              <a:spcBef>
                <a:spcPts val="520"/>
              </a:spcBef>
              <a:buSzPct val="95833"/>
              <a:buFont typeface="Arial"/>
              <a:buChar char="•"/>
              <a:tabLst>
                <a:tab pos="926465" algn="l"/>
                <a:tab pos="2785745" algn="l"/>
                <a:tab pos="3175635" algn="l"/>
                <a:tab pos="4177029" algn="l"/>
                <a:tab pos="5310505" algn="l"/>
                <a:tab pos="6320155" algn="l"/>
                <a:tab pos="7953375" algn="l"/>
                <a:tab pos="8355965" algn="l"/>
              </a:tabLst>
            </a:pPr>
            <a:r>
              <a:rPr sz="2400" spc="-10" dirty="0">
                <a:latin typeface="Calibri"/>
                <a:cs typeface="Calibri"/>
              </a:rPr>
              <a:t>Administration</a:t>
            </a:r>
            <a:r>
              <a:rPr sz="2400" dirty="0">
                <a:latin typeface="Calibri"/>
                <a:cs typeface="Calibri"/>
              </a:rPr>
              <a:t>	</a:t>
            </a:r>
            <a:r>
              <a:rPr sz="2400" spc="-25" dirty="0">
                <a:latin typeface="Calibri"/>
                <a:cs typeface="Calibri"/>
              </a:rPr>
              <a:t>of</a:t>
            </a:r>
            <a:r>
              <a:rPr sz="2400" dirty="0">
                <a:latin typeface="Calibri"/>
                <a:cs typeface="Calibri"/>
              </a:rPr>
              <a:t>	</a:t>
            </a:r>
            <a:r>
              <a:rPr sz="2400" spc="-10" dirty="0">
                <a:latin typeface="Calibri"/>
                <a:cs typeface="Calibri"/>
              </a:rPr>
              <a:t>central</a:t>
            </a:r>
            <a:r>
              <a:rPr sz="2400" dirty="0">
                <a:latin typeface="Calibri"/>
                <a:cs typeface="Calibri"/>
              </a:rPr>
              <a:t>	</a:t>
            </a:r>
            <a:r>
              <a:rPr sz="2400" spc="-10" dirty="0">
                <a:latin typeface="Calibri"/>
                <a:cs typeface="Calibri"/>
              </a:rPr>
              <a:t>nervous</a:t>
            </a:r>
            <a:r>
              <a:rPr sz="2400" dirty="0">
                <a:latin typeface="Calibri"/>
                <a:cs typeface="Calibri"/>
              </a:rPr>
              <a:t>	</a:t>
            </a:r>
            <a:r>
              <a:rPr sz="2400" spc="-10" dirty="0">
                <a:latin typeface="Calibri"/>
                <a:cs typeface="Calibri"/>
              </a:rPr>
              <a:t>system</a:t>
            </a:r>
            <a:r>
              <a:rPr sz="2400" dirty="0">
                <a:latin typeface="Calibri"/>
                <a:cs typeface="Calibri"/>
              </a:rPr>
              <a:t>	</a:t>
            </a:r>
            <a:r>
              <a:rPr sz="2400" spc="-10" dirty="0">
                <a:latin typeface="Calibri"/>
                <a:cs typeface="Calibri"/>
              </a:rPr>
              <a:t>depressants</a:t>
            </a:r>
            <a:r>
              <a:rPr sz="2400" dirty="0">
                <a:latin typeface="Calibri"/>
                <a:cs typeface="Calibri"/>
              </a:rPr>
              <a:t>	</a:t>
            </a:r>
            <a:r>
              <a:rPr sz="2400" spc="-25" dirty="0">
                <a:latin typeface="Calibri"/>
                <a:cs typeface="Calibri"/>
              </a:rPr>
              <a:t>or</a:t>
            </a:r>
            <a:r>
              <a:rPr sz="2400" dirty="0">
                <a:latin typeface="Calibri"/>
                <a:cs typeface="Calibri"/>
              </a:rPr>
              <a:t>	</a:t>
            </a:r>
            <a:r>
              <a:rPr sz="2400" spc="-10" dirty="0">
                <a:latin typeface="Calibri"/>
                <a:cs typeface="Calibri"/>
              </a:rPr>
              <a:t>parasympathetic 	blockers.</a:t>
            </a:r>
            <a:endParaRPr sz="2400">
              <a:latin typeface="Calibri"/>
              <a:cs typeface="Calibri"/>
            </a:endParaRPr>
          </a:p>
          <a:p>
            <a:pPr marL="803910" lvl="1" indent="-114300">
              <a:lnSpc>
                <a:spcPct val="100000"/>
              </a:lnSpc>
              <a:spcBef>
                <a:spcPts val="170"/>
              </a:spcBef>
              <a:buSzPct val="95833"/>
              <a:buFont typeface="Arial"/>
              <a:buChar char="•"/>
              <a:tabLst>
                <a:tab pos="803910" algn="l"/>
              </a:tabLst>
            </a:pPr>
            <a:r>
              <a:rPr sz="2400" dirty="0">
                <a:latin typeface="Calibri"/>
                <a:cs typeface="Calibri"/>
              </a:rPr>
              <a:t>Prematurity</a:t>
            </a:r>
            <a:r>
              <a:rPr sz="2400" spc="-50" dirty="0">
                <a:latin typeface="Calibri"/>
                <a:cs typeface="Calibri"/>
              </a:rPr>
              <a:t> </a:t>
            </a:r>
            <a:r>
              <a:rPr sz="2400" dirty="0">
                <a:latin typeface="Calibri"/>
                <a:cs typeface="Calibri"/>
              </a:rPr>
              <a:t>–</a:t>
            </a:r>
            <a:r>
              <a:rPr sz="2400" spc="-50" dirty="0">
                <a:latin typeface="Calibri"/>
                <a:cs typeface="Calibri"/>
              </a:rPr>
              <a:t> </a:t>
            </a:r>
            <a:r>
              <a:rPr sz="2400" dirty="0">
                <a:latin typeface="Calibri"/>
                <a:cs typeface="Calibri"/>
              </a:rPr>
              <a:t>variability</a:t>
            </a:r>
            <a:r>
              <a:rPr sz="2400" spc="-50" dirty="0">
                <a:latin typeface="Calibri"/>
                <a:cs typeface="Calibri"/>
              </a:rPr>
              <a:t> </a:t>
            </a:r>
            <a:r>
              <a:rPr sz="2400" dirty="0">
                <a:latin typeface="Calibri"/>
                <a:cs typeface="Calibri"/>
              </a:rPr>
              <a:t>is</a:t>
            </a:r>
            <a:r>
              <a:rPr sz="2400" spc="-50" dirty="0">
                <a:latin typeface="Calibri"/>
                <a:cs typeface="Calibri"/>
              </a:rPr>
              <a:t> </a:t>
            </a:r>
            <a:r>
              <a:rPr sz="2400" dirty="0">
                <a:latin typeface="Calibri"/>
                <a:cs typeface="Calibri"/>
              </a:rPr>
              <a:t>reduced</a:t>
            </a:r>
            <a:r>
              <a:rPr sz="2400" spc="-50" dirty="0">
                <a:latin typeface="Calibri"/>
                <a:cs typeface="Calibri"/>
              </a:rPr>
              <a:t> </a:t>
            </a:r>
            <a:r>
              <a:rPr sz="2400" dirty="0">
                <a:latin typeface="Calibri"/>
                <a:cs typeface="Calibri"/>
              </a:rPr>
              <a:t>at</a:t>
            </a:r>
            <a:r>
              <a:rPr sz="2400" spc="-55" dirty="0">
                <a:latin typeface="Calibri"/>
                <a:cs typeface="Calibri"/>
              </a:rPr>
              <a:t> </a:t>
            </a:r>
            <a:r>
              <a:rPr sz="2400" dirty="0">
                <a:latin typeface="Calibri"/>
                <a:cs typeface="Calibri"/>
              </a:rPr>
              <a:t>earlier</a:t>
            </a:r>
            <a:r>
              <a:rPr sz="2400" spc="-45" dirty="0">
                <a:latin typeface="Calibri"/>
                <a:cs typeface="Calibri"/>
              </a:rPr>
              <a:t> </a:t>
            </a:r>
            <a:r>
              <a:rPr sz="2400" dirty="0">
                <a:latin typeface="Calibri"/>
                <a:cs typeface="Calibri"/>
              </a:rPr>
              <a:t>gestation</a:t>
            </a:r>
            <a:r>
              <a:rPr sz="2400" spc="-55" dirty="0">
                <a:latin typeface="Calibri"/>
                <a:cs typeface="Calibri"/>
              </a:rPr>
              <a:t> </a:t>
            </a:r>
            <a:r>
              <a:rPr sz="2400" dirty="0">
                <a:latin typeface="Calibri"/>
                <a:cs typeface="Calibri"/>
              </a:rPr>
              <a:t>(&lt;28</a:t>
            </a:r>
            <a:r>
              <a:rPr sz="2400" spc="-55" dirty="0">
                <a:latin typeface="Calibri"/>
                <a:cs typeface="Calibri"/>
              </a:rPr>
              <a:t> </a:t>
            </a:r>
            <a:r>
              <a:rPr sz="2400" spc="-10" dirty="0">
                <a:latin typeface="Calibri"/>
                <a:cs typeface="Calibri"/>
              </a:rPr>
              <a:t>weeks)</a:t>
            </a:r>
            <a:endParaRPr sz="2400">
              <a:latin typeface="Calibri"/>
              <a:cs typeface="Calibri"/>
            </a:endParaRPr>
          </a:p>
          <a:p>
            <a:pPr marL="803910" lvl="1" indent="-114300">
              <a:lnSpc>
                <a:spcPct val="100000"/>
              </a:lnSpc>
              <a:spcBef>
                <a:spcPts val="215"/>
              </a:spcBef>
              <a:buSzPct val="95833"/>
              <a:buFont typeface="Arial"/>
              <a:buChar char="•"/>
              <a:tabLst>
                <a:tab pos="803910" algn="l"/>
              </a:tabLst>
            </a:pPr>
            <a:r>
              <a:rPr sz="2400" dirty="0">
                <a:latin typeface="Calibri"/>
                <a:cs typeface="Calibri"/>
              </a:rPr>
              <a:t>Congenital</a:t>
            </a:r>
            <a:r>
              <a:rPr sz="2400" spc="-65" dirty="0">
                <a:latin typeface="Calibri"/>
                <a:cs typeface="Calibri"/>
              </a:rPr>
              <a:t> </a:t>
            </a:r>
            <a:r>
              <a:rPr sz="2400" dirty="0">
                <a:latin typeface="Calibri"/>
                <a:cs typeface="Calibri"/>
              </a:rPr>
              <a:t>heart</a:t>
            </a:r>
            <a:r>
              <a:rPr sz="2400" spc="-60" dirty="0">
                <a:latin typeface="Calibri"/>
                <a:cs typeface="Calibri"/>
              </a:rPr>
              <a:t> </a:t>
            </a:r>
            <a:r>
              <a:rPr sz="2400" spc="-10" dirty="0">
                <a:latin typeface="Calibri"/>
                <a:cs typeface="Calibri"/>
              </a:rPr>
              <a:t>abnormalities</a:t>
            </a:r>
            <a:endParaRPr sz="2400">
              <a:latin typeface="Calibri"/>
              <a:cs typeface="Calibri"/>
            </a:endParaRPr>
          </a:p>
        </p:txBody>
      </p:sp>
      <p:grpSp>
        <p:nvGrpSpPr>
          <p:cNvPr id="3" name="object 3"/>
          <p:cNvGrpSpPr/>
          <p:nvPr/>
        </p:nvGrpSpPr>
        <p:grpSpPr>
          <a:xfrm>
            <a:off x="-6350" y="5836892"/>
            <a:ext cx="12204700" cy="1028065"/>
            <a:chOff x="-6350" y="5836892"/>
            <a:chExt cx="12204700" cy="1028065"/>
          </a:xfrm>
        </p:grpSpPr>
        <p:pic>
          <p:nvPicPr>
            <p:cNvPr id="4" name="object 4"/>
            <p:cNvPicPr/>
            <p:nvPr/>
          </p:nvPicPr>
          <p:blipFill>
            <a:blip r:embed="rId2" cstate="print"/>
            <a:stretch>
              <a:fillRect/>
            </a:stretch>
          </p:blipFill>
          <p:spPr>
            <a:xfrm>
              <a:off x="0" y="6230005"/>
              <a:ext cx="12192000" cy="627994"/>
            </a:xfrm>
            <a:prstGeom prst="rect">
              <a:avLst/>
            </a:prstGeom>
          </p:spPr>
        </p:pic>
        <p:sp>
          <p:nvSpPr>
            <p:cNvPr id="5" name="object 5"/>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063824" y="6391182"/>
              <a:ext cx="2212855" cy="274968"/>
            </a:xfrm>
            <a:prstGeom prst="rect">
              <a:avLst/>
            </a:prstGeom>
          </p:spPr>
        </p:pic>
        <p:pic>
          <p:nvPicPr>
            <p:cNvPr id="7" name="object 7"/>
            <p:cNvPicPr/>
            <p:nvPr/>
          </p:nvPicPr>
          <p:blipFill>
            <a:blip r:embed="rId4" cstate="print"/>
            <a:stretch>
              <a:fillRect/>
            </a:stretch>
          </p:blipFill>
          <p:spPr>
            <a:xfrm>
              <a:off x="219456" y="5836892"/>
              <a:ext cx="740663" cy="829258"/>
            </a:xfrm>
            <a:prstGeom prst="rect">
              <a:avLst/>
            </a:prstGeom>
          </p:spPr>
        </p:pic>
      </p:grpSp>
      <p:pic>
        <p:nvPicPr>
          <p:cNvPr id="8" name="object 8"/>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79575" y="859535"/>
            <a:ext cx="10055352" cy="5129784"/>
          </a:xfrm>
          <a:prstGeom prst="rect">
            <a:avLst/>
          </a:prstGeom>
        </p:spPr>
      </p:pic>
      <p:sp>
        <p:nvSpPr>
          <p:cNvPr id="3" name="object 3"/>
          <p:cNvSpPr txBox="1">
            <a:spLocks noGrp="1"/>
          </p:cNvSpPr>
          <p:nvPr>
            <p:ph type="title"/>
          </p:nvPr>
        </p:nvSpPr>
        <p:spPr>
          <a:xfrm>
            <a:off x="1383235" y="2070099"/>
            <a:ext cx="9427845" cy="1342390"/>
          </a:xfrm>
          <a:prstGeom prst="rect">
            <a:avLst/>
          </a:prstGeom>
        </p:spPr>
        <p:txBody>
          <a:bodyPr vert="horz" wrap="square" lIns="0" tIns="63500" rIns="0" bIns="0" rtlCol="0">
            <a:spAutoFit/>
          </a:bodyPr>
          <a:lstStyle/>
          <a:p>
            <a:pPr marL="12700" marR="5080">
              <a:lnSpc>
                <a:spcPts val="3000"/>
              </a:lnSpc>
              <a:spcBef>
                <a:spcPts val="500"/>
              </a:spcBef>
            </a:pPr>
            <a:r>
              <a:rPr sz="2800" b="0" dirty="0">
                <a:latin typeface="Calibri"/>
                <a:cs typeface="Calibri"/>
              </a:rPr>
              <a:t>Undetectable</a:t>
            </a:r>
            <a:r>
              <a:rPr sz="2800" b="0" spc="-60" dirty="0">
                <a:latin typeface="Calibri"/>
                <a:cs typeface="Calibri"/>
              </a:rPr>
              <a:t> </a:t>
            </a:r>
            <a:r>
              <a:rPr sz="2800" b="0" dirty="0">
                <a:latin typeface="Calibri"/>
                <a:cs typeface="Calibri"/>
              </a:rPr>
              <a:t>amplitude</a:t>
            </a:r>
            <a:r>
              <a:rPr sz="2800" b="0" spc="-55" dirty="0">
                <a:latin typeface="Calibri"/>
                <a:cs typeface="Calibri"/>
              </a:rPr>
              <a:t> </a:t>
            </a:r>
            <a:r>
              <a:rPr sz="2800" b="0" dirty="0">
                <a:latin typeface="Calibri"/>
                <a:cs typeface="Calibri"/>
              </a:rPr>
              <a:t>range</a:t>
            </a:r>
            <a:r>
              <a:rPr sz="2800" b="0" spc="-55" dirty="0">
                <a:latin typeface="Calibri"/>
                <a:cs typeface="Calibri"/>
              </a:rPr>
              <a:t> </a:t>
            </a:r>
            <a:r>
              <a:rPr sz="2800" b="0" dirty="0">
                <a:latin typeface="Calibri"/>
                <a:cs typeface="Calibri"/>
              </a:rPr>
              <a:t>with</a:t>
            </a:r>
            <a:r>
              <a:rPr sz="2800" b="0" spc="-50" dirty="0">
                <a:latin typeface="Calibri"/>
                <a:cs typeface="Calibri"/>
              </a:rPr>
              <a:t> </a:t>
            </a:r>
            <a:r>
              <a:rPr sz="2800" b="0" dirty="0">
                <a:latin typeface="Calibri"/>
                <a:cs typeface="Calibri"/>
              </a:rPr>
              <a:t>or</a:t>
            </a:r>
            <a:r>
              <a:rPr sz="2800" b="0" spc="-55" dirty="0">
                <a:latin typeface="Calibri"/>
                <a:cs typeface="Calibri"/>
              </a:rPr>
              <a:t> </a:t>
            </a:r>
            <a:r>
              <a:rPr sz="2800" b="0" dirty="0">
                <a:latin typeface="Calibri"/>
                <a:cs typeface="Calibri"/>
              </a:rPr>
              <a:t>without</a:t>
            </a:r>
            <a:r>
              <a:rPr sz="2800" b="0" spc="-55" dirty="0">
                <a:latin typeface="Calibri"/>
                <a:cs typeface="Calibri"/>
              </a:rPr>
              <a:t> </a:t>
            </a:r>
            <a:r>
              <a:rPr sz="2800" b="0" dirty="0">
                <a:latin typeface="Calibri"/>
                <a:cs typeface="Calibri"/>
              </a:rPr>
              <a:t>deceleration</a:t>
            </a:r>
            <a:r>
              <a:rPr sz="2800" b="0" spc="-50" dirty="0">
                <a:latin typeface="Calibri"/>
                <a:cs typeface="Calibri"/>
              </a:rPr>
              <a:t> </a:t>
            </a:r>
            <a:r>
              <a:rPr sz="2800" b="0" spc="-25" dirty="0">
                <a:latin typeface="Calibri"/>
                <a:cs typeface="Calibri"/>
              </a:rPr>
              <a:t>is </a:t>
            </a:r>
            <a:r>
              <a:rPr sz="2800" b="0" dirty="0">
                <a:latin typeface="Calibri"/>
                <a:cs typeface="Calibri"/>
              </a:rPr>
              <a:t>called</a:t>
            </a:r>
            <a:r>
              <a:rPr sz="2800" b="0" spc="-35" dirty="0">
                <a:latin typeface="Calibri"/>
                <a:cs typeface="Calibri"/>
              </a:rPr>
              <a:t> </a:t>
            </a:r>
            <a:r>
              <a:rPr sz="2800" b="1" dirty="0">
                <a:latin typeface="Calibri"/>
                <a:cs typeface="Calibri"/>
              </a:rPr>
              <a:t>absent</a:t>
            </a:r>
            <a:r>
              <a:rPr sz="2800" b="1" spc="-35" dirty="0">
                <a:latin typeface="Calibri"/>
                <a:cs typeface="Calibri"/>
              </a:rPr>
              <a:t> </a:t>
            </a:r>
            <a:r>
              <a:rPr sz="2800" b="1" dirty="0">
                <a:latin typeface="Calibri"/>
                <a:cs typeface="Calibri"/>
              </a:rPr>
              <a:t>variability</a:t>
            </a:r>
            <a:r>
              <a:rPr sz="2800" b="1" spc="-40" dirty="0">
                <a:latin typeface="Calibri"/>
                <a:cs typeface="Calibri"/>
              </a:rPr>
              <a:t> </a:t>
            </a:r>
            <a:r>
              <a:rPr sz="2800" b="0" dirty="0">
                <a:latin typeface="Calibri"/>
                <a:cs typeface="Calibri"/>
              </a:rPr>
              <a:t>or</a:t>
            </a:r>
            <a:r>
              <a:rPr sz="2800" b="0" spc="-40" dirty="0">
                <a:latin typeface="Calibri"/>
                <a:cs typeface="Calibri"/>
              </a:rPr>
              <a:t> </a:t>
            </a:r>
            <a:r>
              <a:rPr sz="2800" b="1" dirty="0">
                <a:latin typeface="Calibri"/>
                <a:cs typeface="Calibri"/>
              </a:rPr>
              <a:t>flat</a:t>
            </a:r>
            <a:r>
              <a:rPr sz="2800" b="1" spc="-35" dirty="0">
                <a:latin typeface="Calibri"/>
                <a:cs typeface="Calibri"/>
              </a:rPr>
              <a:t> </a:t>
            </a:r>
            <a:r>
              <a:rPr sz="2800" b="1" dirty="0">
                <a:latin typeface="Calibri"/>
                <a:cs typeface="Calibri"/>
              </a:rPr>
              <a:t>trace</a:t>
            </a:r>
            <a:r>
              <a:rPr sz="2800" b="0" dirty="0">
                <a:latin typeface="Calibri"/>
                <a:cs typeface="Calibri"/>
              </a:rPr>
              <a:t>.</a:t>
            </a:r>
            <a:r>
              <a:rPr sz="2800" b="0" spc="-25" dirty="0">
                <a:latin typeface="Calibri"/>
                <a:cs typeface="Calibri"/>
              </a:rPr>
              <a:t> </a:t>
            </a:r>
            <a:r>
              <a:rPr sz="2800" b="0" dirty="0">
                <a:latin typeface="Calibri"/>
                <a:cs typeface="Calibri"/>
              </a:rPr>
              <a:t>This</a:t>
            </a:r>
            <a:r>
              <a:rPr sz="2800" b="0" spc="-35" dirty="0">
                <a:latin typeface="Calibri"/>
                <a:cs typeface="Calibri"/>
              </a:rPr>
              <a:t> </a:t>
            </a:r>
            <a:r>
              <a:rPr sz="2800" b="0" dirty="0">
                <a:latin typeface="Calibri"/>
                <a:cs typeface="Calibri"/>
              </a:rPr>
              <a:t>can</a:t>
            </a:r>
            <a:r>
              <a:rPr sz="2800" b="0" spc="-35" dirty="0">
                <a:latin typeface="Calibri"/>
                <a:cs typeface="Calibri"/>
              </a:rPr>
              <a:t> </a:t>
            </a:r>
            <a:r>
              <a:rPr sz="2800" b="0" dirty="0">
                <a:latin typeface="Calibri"/>
                <a:cs typeface="Calibri"/>
              </a:rPr>
              <a:t>be</a:t>
            </a:r>
            <a:r>
              <a:rPr sz="2800" b="0" spc="-45" dirty="0">
                <a:latin typeface="Calibri"/>
                <a:cs typeface="Calibri"/>
              </a:rPr>
              <a:t> </a:t>
            </a:r>
            <a:r>
              <a:rPr sz="2800" b="0" dirty="0">
                <a:latin typeface="Calibri"/>
                <a:cs typeface="Calibri"/>
              </a:rPr>
              <a:t>due</a:t>
            </a:r>
            <a:r>
              <a:rPr sz="2800" b="0" spc="-45" dirty="0">
                <a:latin typeface="Calibri"/>
                <a:cs typeface="Calibri"/>
              </a:rPr>
              <a:t> </a:t>
            </a:r>
            <a:r>
              <a:rPr sz="2800" b="0" dirty="0">
                <a:latin typeface="Calibri"/>
                <a:cs typeface="Calibri"/>
              </a:rPr>
              <a:t>to</a:t>
            </a:r>
            <a:r>
              <a:rPr sz="2800" b="0" spc="-35" dirty="0">
                <a:latin typeface="Calibri"/>
                <a:cs typeface="Calibri"/>
              </a:rPr>
              <a:t> </a:t>
            </a:r>
            <a:r>
              <a:rPr sz="2800" b="0" spc="-10" dirty="0">
                <a:latin typeface="Calibri"/>
                <a:cs typeface="Calibri"/>
              </a:rPr>
              <a:t>hypoxia.</a:t>
            </a:r>
            <a:endParaRPr sz="2800">
              <a:latin typeface="Calibri"/>
              <a:cs typeface="Calibri"/>
            </a:endParaRPr>
          </a:p>
          <a:p>
            <a:pPr marL="12700">
              <a:lnSpc>
                <a:spcPct val="100000"/>
              </a:lnSpc>
              <a:spcBef>
                <a:spcPts val="605"/>
              </a:spcBef>
            </a:pPr>
            <a:r>
              <a:rPr sz="2800" b="0" dirty="0">
                <a:latin typeface="Calibri"/>
                <a:cs typeface="Calibri"/>
              </a:rPr>
              <a:t>(Macones</a:t>
            </a:r>
            <a:r>
              <a:rPr sz="2800" b="0" spc="-60" dirty="0">
                <a:latin typeface="Calibri"/>
                <a:cs typeface="Calibri"/>
              </a:rPr>
              <a:t> </a:t>
            </a:r>
            <a:r>
              <a:rPr sz="2800" b="0" dirty="0">
                <a:latin typeface="Calibri"/>
                <a:cs typeface="Calibri"/>
              </a:rPr>
              <a:t>2008</a:t>
            </a:r>
            <a:r>
              <a:rPr sz="2800" b="0" spc="-50" dirty="0">
                <a:latin typeface="Calibri"/>
                <a:cs typeface="Calibri"/>
              </a:rPr>
              <a:t> )</a:t>
            </a:r>
            <a:endParaRPr sz="280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3"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063824" y="6391182"/>
              <a:ext cx="2212855" cy="274968"/>
            </a:xfrm>
            <a:prstGeom prst="rect">
              <a:avLst/>
            </a:prstGeom>
          </p:spPr>
        </p:pic>
        <p:pic>
          <p:nvPicPr>
            <p:cNvPr id="8" name="object 8"/>
            <p:cNvPicPr/>
            <p:nvPr/>
          </p:nvPicPr>
          <p:blipFill>
            <a:blip r:embed="rId5" cstate="print"/>
            <a:stretch>
              <a:fillRect/>
            </a:stretch>
          </p:blipFill>
          <p:spPr>
            <a:xfrm>
              <a:off x="219456" y="5836892"/>
              <a:ext cx="740663" cy="829258"/>
            </a:xfrm>
            <a:prstGeom prst="rect">
              <a:avLst/>
            </a:prstGeom>
          </p:spPr>
        </p:pic>
      </p:grpSp>
      <p:pic>
        <p:nvPicPr>
          <p:cNvPr id="9" name="object 9"/>
          <p:cNvPicPr/>
          <p:nvPr/>
        </p:nvPicPr>
        <p:blipFill>
          <a:blip r:embed="rId6" cstate="print"/>
          <a:stretch>
            <a:fillRect/>
          </a:stretch>
        </p:blipFill>
        <p:spPr>
          <a:xfrm>
            <a:off x="11436837" y="199161"/>
            <a:ext cx="627804" cy="61726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751310" cy="6858000"/>
            <a:chOff x="219456" y="0"/>
            <a:chExt cx="1175131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637379" y="0"/>
              <a:ext cx="11272126" cy="6858000"/>
            </a:xfrm>
            <a:prstGeom prst="rect">
              <a:avLst/>
            </a:prstGeom>
          </p:spPr>
        </p:pic>
        <p:pic>
          <p:nvPicPr>
            <p:cNvPr id="10" name="object 10"/>
            <p:cNvPicPr/>
            <p:nvPr/>
          </p:nvPicPr>
          <p:blipFill>
            <a:blip r:embed="rId7" cstate="print"/>
            <a:stretch>
              <a:fillRect/>
            </a:stretch>
          </p:blipFill>
          <p:spPr>
            <a:xfrm>
              <a:off x="698499" y="0"/>
              <a:ext cx="11272126" cy="6857999"/>
            </a:xfrm>
            <a:prstGeom prst="rect">
              <a:avLst/>
            </a:prstGeom>
          </p:spPr>
        </p:pic>
        <p:pic>
          <p:nvPicPr>
            <p:cNvPr id="11" name="object 11"/>
            <p:cNvPicPr/>
            <p:nvPr/>
          </p:nvPicPr>
          <p:blipFill>
            <a:blip r:embed="rId8" cstate="print"/>
            <a:stretch>
              <a:fillRect/>
            </a:stretch>
          </p:blipFill>
          <p:spPr>
            <a:xfrm>
              <a:off x="473025" y="19255"/>
              <a:ext cx="11272126" cy="6838744"/>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03504" rIns="0" bIns="0" rtlCol="0">
            <a:spAutoFit/>
          </a:bodyPr>
          <a:lstStyle/>
          <a:p>
            <a:pPr marL="1223010">
              <a:lnSpc>
                <a:spcPct val="100000"/>
              </a:lnSpc>
              <a:spcBef>
                <a:spcPts val="120"/>
              </a:spcBef>
              <a:tabLst>
                <a:tab pos="3577590" algn="l"/>
                <a:tab pos="6008370" algn="l"/>
                <a:tab pos="6430645" algn="l"/>
                <a:tab pos="8616950" algn="l"/>
              </a:tabLst>
            </a:pPr>
            <a:r>
              <a:rPr spc="110" dirty="0"/>
              <a:t>Increased</a:t>
            </a:r>
            <a:r>
              <a:rPr dirty="0"/>
              <a:t>	</a:t>
            </a:r>
            <a:r>
              <a:rPr spc="105" dirty="0"/>
              <a:t>Variability</a:t>
            </a:r>
            <a:r>
              <a:rPr dirty="0"/>
              <a:t>	</a:t>
            </a:r>
            <a:r>
              <a:rPr spc="-50" dirty="0"/>
              <a:t>-</a:t>
            </a:r>
            <a:r>
              <a:rPr dirty="0"/>
              <a:t>	</a:t>
            </a:r>
            <a:r>
              <a:rPr spc="105" dirty="0"/>
              <a:t>Saltatory</a:t>
            </a:r>
            <a:r>
              <a:rPr dirty="0"/>
              <a:t>	</a:t>
            </a:r>
            <a:r>
              <a:rPr spc="105" dirty="0"/>
              <a:t>Pattern</a:t>
            </a:r>
          </a:p>
        </p:txBody>
      </p:sp>
      <p:sp>
        <p:nvSpPr>
          <p:cNvPr id="3" name="object 3"/>
          <p:cNvSpPr txBox="1"/>
          <p:nvPr/>
        </p:nvSpPr>
        <p:spPr>
          <a:xfrm>
            <a:off x="871219" y="2488184"/>
            <a:ext cx="10688320" cy="2683510"/>
          </a:xfrm>
          <a:prstGeom prst="rect">
            <a:avLst/>
          </a:prstGeom>
        </p:spPr>
        <p:txBody>
          <a:bodyPr vert="horz" wrap="square" lIns="0" tIns="131445" rIns="0" bIns="0" rtlCol="0">
            <a:spAutoFit/>
          </a:bodyPr>
          <a:lstStyle/>
          <a:p>
            <a:pPr marL="241300" marR="5080" indent="-228600">
              <a:lnSpc>
                <a:spcPct val="71100"/>
              </a:lnSpc>
              <a:spcBef>
                <a:spcPts val="1035"/>
              </a:spcBef>
              <a:buFont typeface="Arial"/>
              <a:buChar char="•"/>
              <a:tabLst>
                <a:tab pos="241300" algn="l"/>
              </a:tabLst>
            </a:pPr>
            <a:r>
              <a:rPr sz="2700" dirty="0">
                <a:latin typeface="Calibri"/>
                <a:cs typeface="Calibri"/>
              </a:rPr>
              <a:t>When</a:t>
            </a:r>
            <a:r>
              <a:rPr sz="2700" spc="-40" dirty="0">
                <a:latin typeface="Calibri"/>
                <a:cs typeface="Calibri"/>
              </a:rPr>
              <a:t> </a:t>
            </a:r>
            <a:r>
              <a:rPr sz="2700" dirty="0">
                <a:latin typeface="Calibri"/>
                <a:cs typeface="Calibri"/>
              </a:rPr>
              <a:t>the</a:t>
            </a:r>
            <a:r>
              <a:rPr sz="2700" spc="-35" dirty="0">
                <a:latin typeface="Calibri"/>
                <a:cs typeface="Calibri"/>
              </a:rPr>
              <a:t> </a:t>
            </a:r>
            <a:r>
              <a:rPr sz="2700" dirty="0">
                <a:latin typeface="Calibri"/>
                <a:cs typeface="Calibri"/>
              </a:rPr>
              <a:t>bandwidth</a:t>
            </a:r>
            <a:r>
              <a:rPr sz="2700" spc="-35" dirty="0">
                <a:latin typeface="Calibri"/>
                <a:cs typeface="Calibri"/>
              </a:rPr>
              <a:t> </a:t>
            </a:r>
            <a:r>
              <a:rPr sz="2700" dirty="0">
                <a:latin typeface="Calibri"/>
                <a:cs typeface="Calibri"/>
              </a:rPr>
              <a:t>value</a:t>
            </a:r>
            <a:r>
              <a:rPr sz="2700" spc="-35" dirty="0">
                <a:latin typeface="Calibri"/>
                <a:cs typeface="Calibri"/>
              </a:rPr>
              <a:t> </a:t>
            </a:r>
            <a:r>
              <a:rPr sz="2700" dirty="0">
                <a:latin typeface="Calibri"/>
                <a:cs typeface="Calibri"/>
              </a:rPr>
              <a:t>increases</a:t>
            </a:r>
            <a:r>
              <a:rPr sz="2700" spc="-40" dirty="0">
                <a:latin typeface="Calibri"/>
                <a:cs typeface="Calibri"/>
              </a:rPr>
              <a:t> </a:t>
            </a:r>
            <a:r>
              <a:rPr sz="2700" dirty="0">
                <a:latin typeface="Calibri"/>
                <a:cs typeface="Calibri"/>
              </a:rPr>
              <a:t>in</a:t>
            </a:r>
            <a:r>
              <a:rPr sz="2700" spc="-35" dirty="0">
                <a:latin typeface="Calibri"/>
                <a:cs typeface="Calibri"/>
              </a:rPr>
              <a:t> </a:t>
            </a:r>
            <a:r>
              <a:rPr sz="2700" dirty="0">
                <a:latin typeface="Calibri"/>
                <a:cs typeface="Calibri"/>
              </a:rPr>
              <a:t>a</a:t>
            </a:r>
            <a:r>
              <a:rPr sz="2700" spc="-35" dirty="0">
                <a:latin typeface="Calibri"/>
                <a:cs typeface="Calibri"/>
              </a:rPr>
              <a:t> </a:t>
            </a:r>
            <a:r>
              <a:rPr sz="2700" dirty="0">
                <a:latin typeface="Calibri"/>
                <a:cs typeface="Calibri"/>
              </a:rPr>
              <a:t>trace</a:t>
            </a:r>
            <a:r>
              <a:rPr sz="2700" spc="-35" dirty="0">
                <a:latin typeface="Calibri"/>
                <a:cs typeface="Calibri"/>
              </a:rPr>
              <a:t> </a:t>
            </a:r>
            <a:r>
              <a:rPr sz="2700" dirty="0">
                <a:latin typeface="Calibri"/>
                <a:cs typeface="Calibri"/>
              </a:rPr>
              <a:t>for</a:t>
            </a:r>
            <a:r>
              <a:rPr sz="2700" spc="-35" dirty="0">
                <a:latin typeface="Calibri"/>
                <a:cs typeface="Calibri"/>
              </a:rPr>
              <a:t> </a:t>
            </a:r>
            <a:r>
              <a:rPr sz="2700" dirty="0">
                <a:latin typeface="Calibri"/>
                <a:cs typeface="Calibri"/>
              </a:rPr>
              <a:t>more</a:t>
            </a:r>
            <a:r>
              <a:rPr sz="2700" spc="-40" dirty="0">
                <a:latin typeface="Calibri"/>
                <a:cs typeface="Calibri"/>
              </a:rPr>
              <a:t> </a:t>
            </a:r>
            <a:r>
              <a:rPr sz="2700" dirty="0">
                <a:latin typeface="Calibri"/>
                <a:cs typeface="Calibri"/>
              </a:rPr>
              <a:t>than</a:t>
            </a:r>
            <a:r>
              <a:rPr sz="2700" spc="-35" dirty="0">
                <a:latin typeface="Calibri"/>
                <a:cs typeface="Calibri"/>
              </a:rPr>
              <a:t> </a:t>
            </a:r>
            <a:r>
              <a:rPr sz="2700" dirty="0">
                <a:latin typeface="Calibri"/>
                <a:cs typeface="Calibri"/>
              </a:rPr>
              <a:t>30</a:t>
            </a:r>
            <a:r>
              <a:rPr sz="2700" spc="-35" dirty="0">
                <a:latin typeface="Calibri"/>
                <a:cs typeface="Calibri"/>
              </a:rPr>
              <a:t> </a:t>
            </a:r>
            <a:r>
              <a:rPr sz="2700" dirty="0">
                <a:latin typeface="Calibri"/>
                <a:cs typeface="Calibri"/>
              </a:rPr>
              <a:t>minutes</a:t>
            </a:r>
            <a:r>
              <a:rPr sz="2700" spc="-35" dirty="0">
                <a:latin typeface="Calibri"/>
                <a:cs typeface="Calibri"/>
              </a:rPr>
              <a:t> </a:t>
            </a:r>
            <a:r>
              <a:rPr sz="2700" spc="-25" dirty="0">
                <a:latin typeface="Calibri"/>
                <a:cs typeface="Calibri"/>
              </a:rPr>
              <a:t>it </a:t>
            </a:r>
            <a:r>
              <a:rPr sz="2700" dirty="0">
                <a:latin typeface="Calibri"/>
                <a:cs typeface="Calibri"/>
              </a:rPr>
              <a:t>is</a:t>
            </a:r>
            <a:r>
              <a:rPr sz="2700" spc="-35" dirty="0">
                <a:latin typeface="Calibri"/>
                <a:cs typeface="Calibri"/>
              </a:rPr>
              <a:t> </a:t>
            </a:r>
            <a:r>
              <a:rPr sz="2700" dirty="0">
                <a:latin typeface="Calibri"/>
                <a:cs typeface="Calibri"/>
              </a:rPr>
              <a:t>said</a:t>
            </a:r>
            <a:r>
              <a:rPr sz="2700" spc="-30" dirty="0">
                <a:latin typeface="Calibri"/>
                <a:cs typeface="Calibri"/>
              </a:rPr>
              <a:t> </a:t>
            </a:r>
            <a:r>
              <a:rPr sz="2700" dirty="0">
                <a:latin typeface="Calibri"/>
                <a:cs typeface="Calibri"/>
              </a:rPr>
              <a:t>to</a:t>
            </a:r>
            <a:r>
              <a:rPr sz="2700" spc="-25" dirty="0">
                <a:latin typeface="Calibri"/>
                <a:cs typeface="Calibri"/>
              </a:rPr>
              <a:t> </a:t>
            </a:r>
            <a:r>
              <a:rPr sz="2700" dirty="0">
                <a:latin typeface="Calibri"/>
                <a:cs typeface="Calibri"/>
              </a:rPr>
              <a:t>show</a:t>
            </a:r>
            <a:r>
              <a:rPr sz="2700" spc="-30" dirty="0">
                <a:latin typeface="Calibri"/>
                <a:cs typeface="Calibri"/>
              </a:rPr>
              <a:t> </a:t>
            </a:r>
            <a:r>
              <a:rPr sz="2700" dirty="0">
                <a:latin typeface="Calibri"/>
                <a:cs typeface="Calibri"/>
              </a:rPr>
              <a:t>increased</a:t>
            </a:r>
            <a:r>
              <a:rPr sz="2700" spc="-30" dirty="0">
                <a:latin typeface="Calibri"/>
                <a:cs typeface="Calibri"/>
              </a:rPr>
              <a:t> </a:t>
            </a:r>
            <a:r>
              <a:rPr sz="2700" spc="-10" dirty="0">
                <a:latin typeface="Calibri"/>
                <a:cs typeface="Calibri"/>
              </a:rPr>
              <a:t>variability.</a:t>
            </a:r>
            <a:endParaRPr sz="2700">
              <a:latin typeface="Calibri"/>
              <a:cs typeface="Calibri"/>
            </a:endParaRPr>
          </a:p>
          <a:p>
            <a:pPr marL="240665" indent="-227965">
              <a:lnSpc>
                <a:spcPct val="100000"/>
              </a:lnSpc>
              <a:spcBef>
                <a:spcPts val="3265"/>
              </a:spcBef>
              <a:buFont typeface="Arial"/>
              <a:buChar char="•"/>
              <a:tabLst>
                <a:tab pos="240665" algn="l"/>
              </a:tabLst>
            </a:pPr>
            <a:r>
              <a:rPr sz="2700" dirty="0">
                <a:latin typeface="Calibri"/>
                <a:cs typeface="Calibri"/>
              </a:rPr>
              <a:t>This</a:t>
            </a:r>
            <a:r>
              <a:rPr sz="2700" spc="-65" dirty="0">
                <a:latin typeface="Calibri"/>
                <a:cs typeface="Calibri"/>
              </a:rPr>
              <a:t> </a:t>
            </a:r>
            <a:r>
              <a:rPr sz="2700" dirty="0">
                <a:latin typeface="Calibri"/>
                <a:cs typeface="Calibri"/>
              </a:rPr>
              <a:t>feature</a:t>
            </a:r>
            <a:r>
              <a:rPr sz="2700" spc="-70" dirty="0">
                <a:latin typeface="Calibri"/>
                <a:cs typeface="Calibri"/>
              </a:rPr>
              <a:t> </a:t>
            </a:r>
            <a:r>
              <a:rPr sz="2700" dirty="0">
                <a:latin typeface="Calibri"/>
                <a:cs typeface="Calibri"/>
              </a:rPr>
              <a:t>is</a:t>
            </a:r>
            <a:r>
              <a:rPr sz="2700" spc="-65" dirty="0">
                <a:latin typeface="Calibri"/>
                <a:cs typeface="Calibri"/>
              </a:rPr>
              <a:t> </a:t>
            </a:r>
            <a:r>
              <a:rPr sz="2700" dirty="0">
                <a:latin typeface="Calibri"/>
                <a:cs typeface="Calibri"/>
              </a:rPr>
              <a:t>considered</a:t>
            </a:r>
            <a:r>
              <a:rPr sz="2700" spc="-65" dirty="0">
                <a:latin typeface="Calibri"/>
                <a:cs typeface="Calibri"/>
              </a:rPr>
              <a:t> </a:t>
            </a:r>
            <a:r>
              <a:rPr sz="2700" dirty="0">
                <a:latin typeface="Calibri"/>
                <a:cs typeface="Calibri"/>
              </a:rPr>
              <a:t>pathological</a:t>
            </a:r>
            <a:r>
              <a:rPr sz="2700" spc="-55" dirty="0">
                <a:latin typeface="Calibri"/>
                <a:cs typeface="Calibri"/>
              </a:rPr>
              <a:t> </a:t>
            </a:r>
            <a:r>
              <a:rPr sz="2700" dirty="0">
                <a:latin typeface="Calibri"/>
                <a:cs typeface="Calibri"/>
              </a:rPr>
              <a:t>requiring</a:t>
            </a:r>
            <a:r>
              <a:rPr sz="2700" spc="-55" dirty="0">
                <a:latin typeface="Calibri"/>
                <a:cs typeface="Calibri"/>
              </a:rPr>
              <a:t> </a:t>
            </a:r>
            <a:r>
              <a:rPr sz="2700" dirty="0">
                <a:latin typeface="Calibri"/>
                <a:cs typeface="Calibri"/>
              </a:rPr>
              <a:t>immediate</a:t>
            </a:r>
            <a:r>
              <a:rPr sz="2700" spc="-65" dirty="0">
                <a:latin typeface="Calibri"/>
                <a:cs typeface="Calibri"/>
              </a:rPr>
              <a:t> </a:t>
            </a:r>
            <a:r>
              <a:rPr sz="2700" spc="-10" dirty="0">
                <a:latin typeface="Calibri"/>
                <a:cs typeface="Calibri"/>
              </a:rPr>
              <a:t>intervention.</a:t>
            </a:r>
            <a:endParaRPr sz="2700">
              <a:latin typeface="Calibri"/>
              <a:cs typeface="Calibri"/>
            </a:endParaRPr>
          </a:p>
          <a:p>
            <a:pPr>
              <a:lnSpc>
                <a:spcPct val="100000"/>
              </a:lnSpc>
              <a:spcBef>
                <a:spcPts val="780"/>
              </a:spcBef>
              <a:buFont typeface="Arial"/>
              <a:buChar char="•"/>
            </a:pPr>
            <a:endParaRPr sz="2700">
              <a:latin typeface="Calibri"/>
              <a:cs typeface="Calibri"/>
            </a:endParaRPr>
          </a:p>
          <a:p>
            <a:pPr marL="241300" marR="365125" indent="-228600">
              <a:lnSpc>
                <a:spcPct val="74100"/>
              </a:lnSpc>
              <a:buFont typeface="Arial"/>
              <a:buChar char="•"/>
              <a:tabLst>
                <a:tab pos="241300" algn="l"/>
              </a:tabLst>
            </a:pPr>
            <a:r>
              <a:rPr sz="2700" dirty="0">
                <a:latin typeface="Calibri"/>
                <a:cs typeface="Calibri"/>
              </a:rPr>
              <a:t>This</a:t>
            </a:r>
            <a:r>
              <a:rPr sz="2700" spc="-45" dirty="0">
                <a:latin typeface="Calibri"/>
                <a:cs typeface="Calibri"/>
              </a:rPr>
              <a:t> </a:t>
            </a:r>
            <a:r>
              <a:rPr sz="2700" dirty="0">
                <a:latin typeface="Calibri"/>
                <a:cs typeface="Calibri"/>
              </a:rPr>
              <a:t>is</a:t>
            </a:r>
            <a:r>
              <a:rPr sz="2700" spc="-45" dirty="0">
                <a:latin typeface="Calibri"/>
                <a:cs typeface="Calibri"/>
              </a:rPr>
              <a:t> </a:t>
            </a:r>
            <a:r>
              <a:rPr sz="2700" dirty="0">
                <a:latin typeface="Calibri"/>
                <a:cs typeface="Calibri"/>
              </a:rPr>
              <a:t>presumed</a:t>
            </a:r>
            <a:r>
              <a:rPr sz="2700" spc="-45" dirty="0">
                <a:latin typeface="Calibri"/>
                <a:cs typeface="Calibri"/>
              </a:rPr>
              <a:t> </a:t>
            </a:r>
            <a:r>
              <a:rPr sz="2700" dirty="0">
                <a:latin typeface="Calibri"/>
                <a:cs typeface="Calibri"/>
              </a:rPr>
              <a:t>to</a:t>
            </a:r>
            <a:r>
              <a:rPr sz="2700" spc="-40" dirty="0">
                <a:latin typeface="Calibri"/>
                <a:cs typeface="Calibri"/>
              </a:rPr>
              <a:t> </a:t>
            </a:r>
            <a:r>
              <a:rPr sz="2700" dirty="0">
                <a:latin typeface="Calibri"/>
                <a:cs typeface="Calibri"/>
              </a:rPr>
              <a:t>happen</a:t>
            </a:r>
            <a:r>
              <a:rPr sz="2700" spc="-45" dirty="0">
                <a:latin typeface="Calibri"/>
                <a:cs typeface="Calibri"/>
              </a:rPr>
              <a:t> </a:t>
            </a:r>
            <a:r>
              <a:rPr sz="2700" dirty="0">
                <a:latin typeface="Calibri"/>
                <a:cs typeface="Calibri"/>
              </a:rPr>
              <a:t>due</a:t>
            </a:r>
            <a:r>
              <a:rPr sz="2700" spc="-45" dirty="0">
                <a:latin typeface="Calibri"/>
                <a:cs typeface="Calibri"/>
              </a:rPr>
              <a:t> </a:t>
            </a:r>
            <a:r>
              <a:rPr sz="2700" dirty="0">
                <a:latin typeface="Calibri"/>
                <a:cs typeface="Calibri"/>
              </a:rPr>
              <a:t>to</a:t>
            </a:r>
            <a:r>
              <a:rPr sz="2700" spc="-40" dirty="0">
                <a:latin typeface="Calibri"/>
                <a:cs typeface="Calibri"/>
              </a:rPr>
              <a:t> </a:t>
            </a:r>
            <a:r>
              <a:rPr sz="2700" dirty="0">
                <a:latin typeface="Calibri"/>
                <a:cs typeface="Calibri"/>
              </a:rPr>
              <a:t>instability</a:t>
            </a:r>
            <a:r>
              <a:rPr sz="2700" spc="-35" dirty="0">
                <a:latin typeface="Calibri"/>
                <a:cs typeface="Calibri"/>
              </a:rPr>
              <a:t> </a:t>
            </a:r>
            <a:r>
              <a:rPr sz="2700" dirty="0">
                <a:latin typeface="Calibri"/>
                <a:cs typeface="Calibri"/>
              </a:rPr>
              <a:t>or</a:t>
            </a:r>
            <a:r>
              <a:rPr sz="2700" spc="-45" dirty="0">
                <a:latin typeface="Calibri"/>
                <a:cs typeface="Calibri"/>
              </a:rPr>
              <a:t> </a:t>
            </a:r>
            <a:r>
              <a:rPr sz="2700" dirty="0">
                <a:latin typeface="Calibri"/>
                <a:cs typeface="Calibri"/>
              </a:rPr>
              <a:t>hyperactivity</a:t>
            </a:r>
            <a:r>
              <a:rPr sz="2700" spc="-35" dirty="0">
                <a:latin typeface="Calibri"/>
                <a:cs typeface="Calibri"/>
              </a:rPr>
              <a:t> </a:t>
            </a:r>
            <a:r>
              <a:rPr sz="2700" dirty="0">
                <a:latin typeface="Calibri"/>
                <a:cs typeface="Calibri"/>
              </a:rPr>
              <a:t>of</a:t>
            </a:r>
            <a:r>
              <a:rPr sz="2700" spc="-35" dirty="0">
                <a:latin typeface="Calibri"/>
                <a:cs typeface="Calibri"/>
              </a:rPr>
              <a:t> </a:t>
            </a:r>
            <a:r>
              <a:rPr sz="2700" spc="-10" dirty="0">
                <a:latin typeface="Calibri"/>
                <a:cs typeface="Calibri"/>
              </a:rPr>
              <a:t>nervous </a:t>
            </a:r>
            <a:r>
              <a:rPr sz="2700" dirty="0">
                <a:latin typeface="Calibri"/>
                <a:cs typeface="Calibri"/>
              </a:rPr>
              <a:t>system</a:t>
            </a:r>
            <a:r>
              <a:rPr sz="2700" spc="-25" dirty="0">
                <a:latin typeface="Calibri"/>
                <a:cs typeface="Calibri"/>
              </a:rPr>
              <a:t> </a:t>
            </a:r>
            <a:r>
              <a:rPr sz="2700" dirty="0">
                <a:latin typeface="Calibri"/>
                <a:cs typeface="Calibri"/>
              </a:rPr>
              <a:t>of</a:t>
            </a:r>
            <a:r>
              <a:rPr sz="2700" spc="-25" dirty="0">
                <a:latin typeface="Calibri"/>
                <a:cs typeface="Calibri"/>
              </a:rPr>
              <a:t> </a:t>
            </a:r>
            <a:r>
              <a:rPr sz="2700" dirty="0">
                <a:latin typeface="Calibri"/>
                <a:cs typeface="Calibri"/>
              </a:rPr>
              <a:t>the</a:t>
            </a:r>
            <a:r>
              <a:rPr sz="2700" spc="-30" dirty="0">
                <a:latin typeface="Calibri"/>
                <a:cs typeface="Calibri"/>
              </a:rPr>
              <a:t> </a:t>
            </a:r>
            <a:r>
              <a:rPr sz="2700" spc="-10" dirty="0">
                <a:latin typeface="Calibri"/>
                <a:cs typeface="Calibri"/>
              </a:rPr>
              <a:t>neonate.</a:t>
            </a:r>
            <a:endParaRPr sz="270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762740" cy="6858000"/>
            <a:chOff x="219456" y="0"/>
            <a:chExt cx="1176274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709611" y="0"/>
              <a:ext cx="11272126" cy="6858000"/>
            </a:xfrm>
            <a:prstGeom prst="rect">
              <a:avLst/>
            </a:prstGeom>
          </p:spPr>
        </p:pic>
        <p:pic>
          <p:nvPicPr>
            <p:cNvPr id="10" name="object 10"/>
            <p:cNvPicPr/>
            <p:nvPr/>
          </p:nvPicPr>
          <p:blipFill>
            <a:blip r:embed="rId7" cstate="print"/>
            <a:stretch>
              <a:fillRect/>
            </a:stretch>
          </p:blipFill>
          <p:spPr>
            <a:xfrm>
              <a:off x="614361" y="0"/>
              <a:ext cx="11272126" cy="6857999"/>
            </a:xfrm>
            <a:prstGeom prst="rect">
              <a:avLst/>
            </a:prstGeom>
          </p:spPr>
        </p:pic>
        <p:pic>
          <p:nvPicPr>
            <p:cNvPr id="11" name="object 11"/>
            <p:cNvPicPr/>
            <p:nvPr/>
          </p:nvPicPr>
          <p:blipFill>
            <a:blip r:embed="rId8" cstate="print"/>
            <a:stretch>
              <a:fillRect/>
            </a:stretch>
          </p:blipFill>
          <p:spPr>
            <a:xfrm>
              <a:off x="519111" y="225734"/>
              <a:ext cx="11272125" cy="6632265"/>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35525" rIns="0" bIns="0" rtlCol="0">
            <a:spAutoFit/>
          </a:bodyPr>
          <a:lstStyle/>
          <a:p>
            <a:pPr marL="3373754">
              <a:lnSpc>
                <a:spcPct val="100000"/>
              </a:lnSpc>
              <a:spcBef>
                <a:spcPts val="110"/>
              </a:spcBef>
            </a:pPr>
            <a:r>
              <a:rPr sz="4300" spc="110" dirty="0"/>
              <a:t>Sinusoidal</a:t>
            </a:r>
            <a:r>
              <a:rPr sz="4300" spc="145" dirty="0"/>
              <a:t> </a:t>
            </a:r>
            <a:r>
              <a:rPr sz="4300" spc="110" dirty="0"/>
              <a:t>pattern</a:t>
            </a:r>
            <a:endParaRPr sz="4300"/>
          </a:p>
        </p:txBody>
      </p:sp>
      <p:sp>
        <p:nvSpPr>
          <p:cNvPr id="3" name="object 3"/>
          <p:cNvSpPr txBox="1"/>
          <p:nvPr/>
        </p:nvSpPr>
        <p:spPr>
          <a:xfrm>
            <a:off x="871219" y="1865884"/>
            <a:ext cx="10504805" cy="3122295"/>
          </a:xfrm>
          <a:prstGeom prst="rect">
            <a:avLst/>
          </a:prstGeom>
        </p:spPr>
        <p:txBody>
          <a:bodyPr vert="horz" wrap="square" lIns="0" tIns="10795" rIns="0" bIns="0" rtlCol="0">
            <a:spAutoFit/>
          </a:bodyPr>
          <a:lstStyle/>
          <a:p>
            <a:pPr marL="241300" marR="231140" indent="-228600">
              <a:lnSpc>
                <a:spcPct val="118900"/>
              </a:lnSpc>
              <a:spcBef>
                <a:spcPts val="85"/>
              </a:spcBef>
              <a:buFont typeface="Arial"/>
              <a:buChar char="•"/>
              <a:tabLst>
                <a:tab pos="241300" algn="l"/>
              </a:tabLst>
            </a:pPr>
            <a:r>
              <a:rPr sz="2800" dirty="0">
                <a:latin typeface="Calibri"/>
                <a:cs typeface="Calibri"/>
              </a:rPr>
              <a:t>A</a:t>
            </a:r>
            <a:r>
              <a:rPr sz="2800" spc="-30" dirty="0">
                <a:latin typeface="Calibri"/>
                <a:cs typeface="Calibri"/>
              </a:rPr>
              <a:t> </a:t>
            </a:r>
            <a:r>
              <a:rPr sz="2800" dirty="0">
                <a:latin typeface="Calibri"/>
                <a:cs typeface="Calibri"/>
              </a:rPr>
              <a:t>smooth</a:t>
            </a:r>
            <a:r>
              <a:rPr sz="2800" spc="-30" dirty="0">
                <a:latin typeface="Calibri"/>
                <a:cs typeface="Calibri"/>
              </a:rPr>
              <a:t> </a:t>
            </a:r>
            <a:r>
              <a:rPr sz="2800" dirty="0">
                <a:latin typeface="Calibri"/>
                <a:cs typeface="Calibri"/>
              </a:rPr>
              <a:t>regular</a:t>
            </a:r>
            <a:r>
              <a:rPr sz="2800" spc="-25" dirty="0">
                <a:latin typeface="Calibri"/>
                <a:cs typeface="Calibri"/>
              </a:rPr>
              <a:t> </a:t>
            </a:r>
            <a:r>
              <a:rPr sz="2800" spc="-10" dirty="0">
                <a:latin typeface="Calibri"/>
                <a:cs typeface="Calibri"/>
              </a:rPr>
              <a:t>waveform-</a:t>
            </a:r>
            <a:r>
              <a:rPr sz="2800" dirty="0">
                <a:latin typeface="Calibri"/>
                <a:cs typeface="Calibri"/>
              </a:rPr>
              <a:t>like</a:t>
            </a:r>
            <a:r>
              <a:rPr sz="2800" spc="-45" dirty="0">
                <a:latin typeface="Calibri"/>
                <a:cs typeface="Calibri"/>
              </a:rPr>
              <a:t> </a:t>
            </a:r>
            <a:r>
              <a:rPr sz="2800" dirty="0">
                <a:latin typeface="Calibri"/>
                <a:cs typeface="Calibri"/>
              </a:rPr>
              <a:t>pattern</a:t>
            </a:r>
            <a:r>
              <a:rPr sz="2800" spc="-25" dirty="0">
                <a:latin typeface="Calibri"/>
                <a:cs typeface="Calibri"/>
              </a:rPr>
              <a:t> </a:t>
            </a:r>
            <a:r>
              <a:rPr sz="2800" dirty="0">
                <a:latin typeface="Calibri"/>
                <a:cs typeface="Calibri"/>
              </a:rPr>
              <a:t>with</a:t>
            </a:r>
            <a:r>
              <a:rPr sz="2800" spc="-30" dirty="0">
                <a:latin typeface="Calibri"/>
                <a:cs typeface="Calibri"/>
              </a:rPr>
              <a:t> </a:t>
            </a:r>
            <a:r>
              <a:rPr sz="2800" dirty="0">
                <a:latin typeface="Calibri"/>
                <a:cs typeface="Calibri"/>
              </a:rPr>
              <a:t>no</a:t>
            </a:r>
            <a:r>
              <a:rPr sz="2800" spc="-35" dirty="0">
                <a:latin typeface="Calibri"/>
                <a:cs typeface="Calibri"/>
              </a:rPr>
              <a:t> </a:t>
            </a:r>
            <a:r>
              <a:rPr sz="2800" dirty="0">
                <a:latin typeface="Calibri"/>
                <a:cs typeface="Calibri"/>
              </a:rPr>
              <a:t>accelerations</a:t>
            </a:r>
            <a:r>
              <a:rPr sz="2800" spc="-30" dirty="0">
                <a:latin typeface="Calibri"/>
                <a:cs typeface="Calibri"/>
              </a:rPr>
              <a:t> </a:t>
            </a:r>
            <a:r>
              <a:rPr sz="2800" dirty="0">
                <a:latin typeface="Calibri"/>
                <a:cs typeface="Calibri"/>
              </a:rPr>
              <a:t>and</a:t>
            </a:r>
            <a:r>
              <a:rPr sz="2800" spc="-30" dirty="0">
                <a:latin typeface="Calibri"/>
                <a:cs typeface="Calibri"/>
              </a:rPr>
              <a:t> </a:t>
            </a:r>
            <a:r>
              <a:rPr sz="2800" spc="-50" dirty="0">
                <a:latin typeface="Calibri"/>
                <a:cs typeface="Calibri"/>
              </a:rPr>
              <a:t>a </a:t>
            </a:r>
            <a:r>
              <a:rPr sz="2800" dirty="0">
                <a:latin typeface="Calibri"/>
                <a:cs typeface="Calibri"/>
              </a:rPr>
              <a:t>stable</a:t>
            </a:r>
            <a:r>
              <a:rPr sz="2800" spc="-30" dirty="0">
                <a:latin typeface="Calibri"/>
                <a:cs typeface="Calibri"/>
              </a:rPr>
              <a:t> </a:t>
            </a:r>
            <a:r>
              <a:rPr sz="2800" dirty="0">
                <a:latin typeface="Calibri"/>
                <a:cs typeface="Calibri"/>
              </a:rPr>
              <a:t>baseline</a:t>
            </a:r>
            <a:r>
              <a:rPr sz="2800" spc="-30" dirty="0">
                <a:latin typeface="Calibri"/>
                <a:cs typeface="Calibri"/>
              </a:rPr>
              <a:t> </a:t>
            </a:r>
            <a:r>
              <a:rPr sz="2800" dirty="0">
                <a:latin typeface="Calibri"/>
                <a:cs typeface="Calibri"/>
              </a:rPr>
              <a:t>around</a:t>
            </a:r>
            <a:r>
              <a:rPr sz="2800" spc="-25" dirty="0">
                <a:latin typeface="Calibri"/>
                <a:cs typeface="Calibri"/>
              </a:rPr>
              <a:t> </a:t>
            </a:r>
            <a:r>
              <a:rPr sz="2800" spc="-20" dirty="0">
                <a:latin typeface="Calibri"/>
                <a:cs typeface="Calibri"/>
              </a:rPr>
              <a:t>120-</a:t>
            </a:r>
            <a:r>
              <a:rPr sz="2800" dirty="0">
                <a:latin typeface="Calibri"/>
                <a:cs typeface="Calibri"/>
              </a:rPr>
              <a:t>160</a:t>
            </a:r>
            <a:r>
              <a:rPr sz="2800" spc="-25" dirty="0">
                <a:latin typeface="Calibri"/>
                <a:cs typeface="Calibri"/>
              </a:rPr>
              <a:t> </a:t>
            </a:r>
            <a:r>
              <a:rPr sz="2800" dirty="0">
                <a:latin typeface="Calibri"/>
                <a:cs typeface="Calibri"/>
              </a:rPr>
              <a:t>bpm,</a:t>
            </a:r>
            <a:r>
              <a:rPr sz="2800" spc="-25" dirty="0">
                <a:latin typeface="Calibri"/>
                <a:cs typeface="Calibri"/>
              </a:rPr>
              <a:t> </a:t>
            </a:r>
            <a:r>
              <a:rPr sz="2800" dirty="0">
                <a:latin typeface="Calibri"/>
                <a:cs typeface="Calibri"/>
              </a:rPr>
              <a:t>a</a:t>
            </a:r>
            <a:r>
              <a:rPr sz="2800" spc="-30" dirty="0">
                <a:latin typeface="Calibri"/>
                <a:cs typeface="Calibri"/>
              </a:rPr>
              <a:t> </a:t>
            </a:r>
            <a:r>
              <a:rPr sz="2800" dirty="0">
                <a:latin typeface="Calibri"/>
                <a:cs typeface="Calibri"/>
              </a:rPr>
              <a:t>frequency</a:t>
            </a:r>
            <a:r>
              <a:rPr sz="2800" spc="-30" dirty="0">
                <a:latin typeface="Calibri"/>
                <a:cs typeface="Calibri"/>
              </a:rPr>
              <a:t> </a:t>
            </a:r>
            <a:r>
              <a:rPr sz="2800" dirty="0">
                <a:latin typeface="Calibri"/>
                <a:cs typeface="Calibri"/>
              </a:rPr>
              <a:t>of</a:t>
            </a:r>
            <a:r>
              <a:rPr sz="2800" spc="-30" dirty="0">
                <a:latin typeface="Calibri"/>
                <a:cs typeface="Calibri"/>
              </a:rPr>
              <a:t> </a:t>
            </a:r>
            <a:r>
              <a:rPr sz="2800" spc="-10" dirty="0">
                <a:latin typeface="Calibri"/>
                <a:cs typeface="Calibri"/>
              </a:rPr>
              <a:t>3-</a:t>
            </a:r>
            <a:r>
              <a:rPr sz="2800" dirty="0">
                <a:latin typeface="Calibri"/>
                <a:cs typeface="Calibri"/>
              </a:rPr>
              <a:t>5</a:t>
            </a:r>
            <a:r>
              <a:rPr sz="2800" spc="-25" dirty="0">
                <a:latin typeface="Calibri"/>
                <a:cs typeface="Calibri"/>
              </a:rPr>
              <a:t> </a:t>
            </a:r>
            <a:r>
              <a:rPr sz="2800" dirty="0">
                <a:latin typeface="Calibri"/>
                <a:cs typeface="Calibri"/>
              </a:rPr>
              <a:t>cycles</a:t>
            </a:r>
            <a:r>
              <a:rPr sz="2800" spc="-20" dirty="0">
                <a:latin typeface="Calibri"/>
                <a:cs typeface="Calibri"/>
              </a:rPr>
              <a:t> </a:t>
            </a:r>
            <a:r>
              <a:rPr sz="2800" spc="-25" dirty="0">
                <a:latin typeface="Calibri"/>
                <a:cs typeface="Calibri"/>
              </a:rPr>
              <a:t>per </a:t>
            </a:r>
            <a:r>
              <a:rPr sz="2800" dirty="0">
                <a:latin typeface="Calibri"/>
                <a:cs typeface="Calibri"/>
              </a:rPr>
              <a:t>minute,</a:t>
            </a:r>
            <a:r>
              <a:rPr sz="2800" spc="-25" dirty="0">
                <a:latin typeface="Calibri"/>
                <a:cs typeface="Calibri"/>
              </a:rPr>
              <a:t> </a:t>
            </a:r>
            <a:r>
              <a:rPr sz="2800" dirty="0">
                <a:latin typeface="Calibri"/>
                <a:cs typeface="Calibri"/>
              </a:rPr>
              <a:t>and</a:t>
            </a:r>
            <a:r>
              <a:rPr sz="2800" spc="-20" dirty="0">
                <a:latin typeface="Calibri"/>
                <a:cs typeface="Calibri"/>
              </a:rPr>
              <a:t> </a:t>
            </a:r>
            <a:r>
              <a:rPr sz="2800" dirty="0">
                <a:latin typeface="Calibri"/>
                <a:cs typeface="Calibri"/>
              </a:rPr>
              <a:t>no</a:t>
            </a:r>
            <a:r>
              <a:rPr sz="2800" spc="-30" dirty="0">
                <a:latin typeface="Calibri"/>
                <a:cs typeface="Calibri"/>
              </a:rPr>
              <a:t> </a:t>
            </a:r>
            <a:r>
              <a:rPr sz="2800" spc="-10" dirty="0">
                <a:latin typeface="Calibri"/>
                <a:cs typeface="Calibri"/>
              </a:rPr>
              <a:t>beat-to-</a:t>
            </a:r>
            <a:r>
              <a:rPr sz="2800" dirty="0">
                <a:latin typeface="Calibri"/>
                <a:cs typeface="Calibri"/>
              </a:rPr>
              <a:t>beat</a:t>
            </a:r>
            <a:r>
              <a:rPr sz="2800" spc="-25" dirty="0">
                <a:latin typeface="Calibri"/>
                <a:cs typeface="Calibri"/>
              </a:rPr>
              <a:t> </a:t>
            </a:r>
            <a:r>
              <a:rPr sz="2800" dirty="0">
                <a:latin typeface="Calibri"/>
                <a:cs typeface="Calibri"/>
              </a:rPr>
              <a:t>variability</a:t>
            </a:r>
            <a:r>
              <a:rPr sz="2800" spc="-30" dirty="0">
                <a:latin typeface="Calibri"/>
                <a:cs typeface="Calibri"/>
              </a:rPr>
              <a:t> </a:t>
            </a:r>
            <a:r>
              <a:rPr sz="2800" dirty="0">
                <a:latin typeface="Calibri"/>
                <a:cs typeface="Calibri"/>
              </a:rPr>
              <a:t>lasting</a:t>
            </a:r>
            <a:r>
              <a:rPr sz="2800" spc="-25" dirty="0">
                <a:latin typeface="Calibri"/>
                <a:cs typeface="Calibri"/>
              </a:rPr>
              <a:t> </a:t>
            </a:r>
            <a:r>
              <a:rPr sz="2800" dirty="0">
                <a:latin typeface="Calibri"/>
                <a:cs typeface="Calibri"/>
              </a:rPr>
              <a:t>more</a:t>
            </a:r>
            <a:r>
              <a:rPr sz="2800" spc="-30" dirty="0">
                <a:latin typeface="Calibri"/>
                <a:cs typeface="Calibri"/>
              </a:rPr>
              <a:t> </a:t>
            </a:r>
            <a:r>
              <a:rPr sz="2800" dirty="0">
                <a:latin typeface="Calibri"/>
                <a:cs typeface="Calibri"/>
              </a:rPr>
              <a:t>than</a:t>
            </a:r>
            <a:r>
              <a:rPr sz="2800" spc="-30" dirty="0">
                <a:latin typeface="Calibri"/>
                <a:cs typeface="Calibri"/>
              </a:rPr>
              <a:t> </a:t>
            </a:r>
            <a:r>
              <a:rPr sz="2800" dirty="0">
                <a:latin typeface="Calibri"/>
                <a:cs typeface="Calibri"/>
              </a:rPr>
              <a:t>30</a:t>
            </a:r>
            <a:r>
              <a:rPr sz="2800" spc="-20" dirty="0">
                <a:latin typeface="Calibri"/>
                <a:cs typeface="Calibri"/>
              </a:rPr>
              <a:t> </a:t>
            </a:r>
            <a:r>
              <a:rPr sz="2800" spc="-10" dirty="0">
                <a:latin typeface="Calibri"/>
                <a:cs typeface="Calibri"/>
              </a:rPr>
              <a:t>minutes.</a:t>
            </a:r>
            <a:endParaRPr sz="2800">
              <a:latin typeface="Calibri"/>
              <a:cs typeface="Calibri"/>
            </a:endParaRPr>
          </a:p>
          <a:p>
            <a:pPr>
              <a:lnSpc>
                <a:spcPct val="100000"/>
              </a:lnSpc>
              <a:spcBef>
                <a:spcPts val="2855"/>
              </a:spcBef>
              <a:buFont typeface="Arial"/>
              <a:buChar char="•"/>
            </a:pPr>
            <a:endParaRPr sz="2800">
              <a:latin typeface="Calibri"/>
              <a:cs typeface="Calibri"/>
            </a:endParaRPr>
          </a:p>
          <a:p>
            <a:pPr marL="241300" marR="5080" indent="-228600">
              <a:lnSpc>
                <a:spcPts val="3100"/>
              </a:lnSpc>
              <a:buFont typeface="Arial"/>
              <a:buChar char="•"/>
              <a:tabLst>
                <a:tab pos="241300" algn="l"/>
              </a:tabLst>
            </a:pPr>
            <a:r>
              <a:rPr sz="2800" dirty="0">
                <a:latin typeface="Calibri"/>
                <a:cs typeface="Calibri"/>
              </a:rPr>
              <a:t>The</a:t>
            </a:r>
            <a:r>
              <a:rPr sz="2800" spc="-60" dirty="0">
                <a:latin typeface="Calibri"/>
                <a:cs typeface="Calibri"/>
              </a:rPr>
              <a:t> </a:t>
            </a:r>
            <a:r>
              <a:rPr sz="2800" spc="-10" dirty="0">
                <a:latin typeface="Calibri"/>
                <a:cs typeface="Calibri"/>
              </a:rPr>
              <a:t>pathophysiology</a:t>
            </a:r>
            <a:r>
              <a:rPr sz="2800" spc="-45" dirty="0">
                <a:latin typeface="Calibri"/>
                <a:cs typeface="Calibri"/>
              </a:rPr>
              <a:t> </a:t>
            </a:r>
            <a:r>
              <a:rPr sz="2800" dirty="0">
                <a:latin typeface="Calibri"/>
                <a:cs typeface="Calibri"/>
              </a:rPr>
              <a:t>of</a:t>
            </a:r>
            <a:r>
              <a:rPr sz="2800" spc="-50" dirty="0">
                <a:latin typeface="Calibri"/>
                <a:cs typeface="Calibri"/>
              </a:rPr>
              <a:t> </a:t>
            </a:r>
            <a:r>
              <a:rPr sz="2800" dirty="0">
                <a:latin typeface="Calibri"/>
                <a:cs typeface="Calibri"/>
              </a:rPr>
              <a:t>this</a:t>
            </a:r>
            <a:r>
              <a:rPr sz="2800" spc="-40" dirty="0">
                <a:latin typeface="Calibri"/>
                <a:cs typeface="Calibri"/>
              </a:rPr>
              <a:t> </a:t>
            </a:r>
            <a:r>
              <a:rPr sz="2800" dirty="0">
                <a:latin typeface="Calibri"/>
                <a:cs typeface="Calibri"/>
              </a:rPr>
              <a:t>mechanism</a:t>
            </a:r>
            <a:r>
              <a:rPr sz="2800" spc="-35" dirty="0">
                <a:latin typeface="Calibri"/>
                <a:cs typeface="Calibri"/>
              </a:rPr>
              <a:t> </a:t>
            </a:r>
            <a:r>
              <a:rPr sz="2800" dirty="0">
                <a:latin typeface="Calibri"/>
                <a:cs typeface="Calibri"/>
              </a:rPr>
              <a:t>is</a:t>
            </a:r>
            <a:r>
              <a:rPr sz="2800" spc="-40" dirty="0">
                <a:latin typeface="Calibri"/>
                <a:cs typeface="Calibri"/>
              </a:rPr>
              <a:t> </a:t>
            </a:r>
            <a:r>
              <a:rPr sz="2800" dirty="0">
                <a:latin typeface="Calibri"/>
                <a:cs typeface="Calibri"/>
              </a:rPr>
              <a:t>not</a:t>
            </a:r>
            <a:r>
              <a:rPr sz="2800" spc="-40" dirty="0">
                <a:latin typeface="Calibri"/>
                <a:cs typeface="Calibri"/>
              </a:rPr>
              <a:t> </a:t>
            </a:r>
            <a:r>
              <a:rPr sz="2800" dirty="0">
                <a:latin typeface="Calibri"/>
                <a:cs typeface="Calibri"/>
              </a:rPr>
              <a:t>well</a:t>
            </a:r>
            <a:r>
              <a:rPr sz="2800" spc="-50" dirty="0">
                <a:latin typeface="Calibri"/>
                <a:cs typeface="Calibri"/>
              </a:rPr>
              <a:t> </a:t>
            </a:r>
            <a:r>
              <a:rPr sz="2800" dirty="0">
                <a:latin typeface="Calibri"/>
                <a:cs typeface="Calibri"/>
              </a:rPr>
              <a:t>understood</a:t>
            </a:r>
            <a:r>
              <a:rPr sz="2800" spc="-45" dirty="0">
                <a:latin typeface="Calibri"/>
                <a:cs typeface="Calibri"/>
              </a:rPr>
              <a:t> </a:t>
            </a:r>
            <a:r>
              <a:rPr sz="2800" dirty="0">
                <a:latin typeface="Calibri"/>
                <a:cs typeface="Calibri"/>
              </a:rPr>
              <a:t>and</a:t>
            </a:r>
            <a:r>
              <a:rPr sz="2800" spc="-40" dirty="0">
                <a:latin typeface="Calibri"/>
                <a:cs typeface="Calibri"/>
              </a:rPr>
              <a:t> </a:t>
            </a:r>
            <a:r>
              <a:rPr sz="2800" dirty="0">
                <a:latin typeface="Calibri"/>
                <a:cs typeface="Calibri"/>
              </a:rPr>
              <a:t>it</a:t>
            </a:r>
            <a:r>
              <a:rPr sz="2800" spc="-40" dirty="0">
                <a:latin typeface="Calibri"/>
                <a:cs typeface="Calibri"/>
              </a:rPr>
              <a:t> </a:t>
            </a:r>
            <a:r>
              <a:rPr sz="2800" spc="-25" dirty="0">
                <a:latin typeface="Calibri"/>
                <a:cs typeface="Calibri"/>
              </a:rPr>
              <a:t>is </a:t>
            </a:r>
            <a:r>
              <a:rPr sz="2800" spc="-10" dirty="0">
                <a:latin typeface="Calibri"/>
                <a:cs typeface="Calibri"/>
              </a:rPr>
              <a:t>rare.</a:t>
            </a:r>
            <a:endParaRPr sz="280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705590" cy="6858000"/>
            <a:chOff x="219456" y="0"/>
            <a:chExt cx="1170559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633411" y="0"/>
              <a:ext cx="11291176" cy="6858000"/>
            </a:xfrm>
            <a:prstGeom prst="rect">
              <a:avLst/>
            </a:prstGeom>
          </p:spPr>
        </p:pic>
        <p:pic>
          <p:nvPicPr>
            <p:cNvPr id="10" name="object 10"/>
            <p:cNvPicPr/>
            <p:nvPr/>
          </p:nvPicPr>
          <p:blipFill>
            <a:blip r:embed="rId7" cstate="print"/>
            <a:stretch>
              <a:fillRect/>
            </a:stretch>
          </p:blipFill>
          <p:spPr>
            <a:xfrm>
              <a:off x="576261" y="0"/>
              <a:ext cx="11272125" cy="6858000"/>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08048" y="1249680"/>
            <a:ext cx="9256776" cy="685800"/>
          </a:xfrm>
          <a:prstGeom prst="rect">
            <a:avLst/>
          </a:prstGeom>
        </p:spPr>
      </p:pic>
      <p:pic>
        <p:nvPicPr>
          <p:cNvPr id="3" name="object 3"/>
          <p:cNvPicPr/>
          <p:nvPr/>
        </p:nvPicPr>
        <p:blipFill>
          <a:blip r:embed="rId2" cstate="print"/>
          <a:stretch>
            <a:fillRect/>
          </a:stretch>
        </p:blipFill>
        <p:spPr>
          <a:xfrm>
            <a:off x="1908048" y="2014727"/>
            <a:ext cx="9256776" cy="685800"/>
          </a:xfrm>
          <a:prstGeom prst="rect">
            <a:avLst/>
          </a:prstGeom>
        </p:spPr>
      </p:pic>
      <p:pic>
        <p:nvPicPr>
          <p:cNvPr id="4" name="object 4"/>
          <p:cNvPicPr/>
          <p:nvPr/>
        </p:nvPicPr>
        <p:blipFill>
          <a:blip r:embed="rId2" cstate="print"/>
          <a:stretch>
            <a:fillRect/>
          </a:stretch>
        </p:blipFill>
        <p:spPr>
          <a:xfrm>
            <a:off x="1908048" y="2767583"/>
            <a:ext cx="9256776" cy="685800"/>
          </a:xfrm>
          <a:prstGeom prst="rect">
            <a:avLst/>
          </a:prstGeom>
        </p:spPr>
      </p:pic>
      <p:pic>
        <p:nvPicPr>
          <p:cNvPr id="5" name="object 5"/>
          <p:cNvPicPr/>
          <p:nvPr/>
        </p:nvPicPr>
        <p:blipFill>
          <a:blip r:embed="rId2" cstate="print"/>
          <a:stretch>
            <a:fillRect/>
          </a:stretch>
        </p:blipFill>
        <p:spPr>
          <a:xfrm>
            <a:off x="1908048" y="3520440"/>
            <a:ext cx="9256776" cy="685800"/>
          </a:xfrm>
          <a:prstGeom prst="rect">
            <a:avLst/>
          </a:prstGeom>
        </p:spPr>
      </p:pic>
      <p:sp>
        <p:nvSpPr>
          <p:cNvPr id="6" name="object 6"/>
          <p:cNvSpPr txBox="1"/>
          <p:nvPr/>
        </p:nvSpPr>
        <p:spPr>
          <a:xfrm>
            <a:off x="673716" y="527811"/>
            <a:ext cx="10172700" cy="4984750"/>
          </a:xfrm>
          <a:prstGeom prst="rect">
            <a:avLst/>
          </a:prstGeom>
        </p:spPr>
        <p:txBody>
          <a:bodyPr vert="horz" wrap="square" lIns="0" tIns="12700" rIns="0" bIns="0" rtlCol="0">
            <a:spAutoFit/>
          </a:bodyPr>
          <a:lstStyle/>
          <a:p>
            <a:pPr marL="240665" indent="-227965">
              <a:lnSpc>
                <a:spcPct val="100000"/>
              </a:lnSpc>
              <a:spcBef>
                <a:spcPts val="100"/>
              </a:spcBef>
              <a:buFont typeface="Arial"/>
              <a:buChar char="•"/>
              <a:tabLst>
                <a:tab pos="240665" algn="l"/>
              </a:tabLst>
            </a:pPr>
            <a:r>
              <a:rPr sz="2800" dirty="0">
                <a:latin typeface="Calibri"/>
                <a:cs typeface="Calibri"/>
              </a:rPr>
              <a:t>When</a:t>
            </a:r>
            <a:r>
              <a:rPr sz="2800" spc="-35" dirty="0">
                <a:latin typeface="Calibri"/>
                <a:cs typeface="Calibri"/>
              </a:rPr>
              <a:t> </a:t>
            </a:r>
            <a:r>
              <a:rPr sz="2800" dirty="0">
                <a:latin typeface="Calibri"/>
                <a:cs typeface="Calibri"/>
              </a:rPr>
              <a:t>it</a:t>
            </a:r>
            <a:r>
              <a:rPr sz="2800" spc="-35" dirty="0">
                <a:latin typeface="Calibri"/>
                <a:cs typeface="Calibri"/>
              </a:rPr>
              <a:t> </a:t>
            </a:r>
            <a:r>
              <a:rPr sz="2800" dirty="0">
                <a:latin typeface="Calibri"/>
                <a:cs typeface="Calibri"/>
              </a:rPr>
              <a:t>occurs,</a:t>
            </a:r>
            <a:r>
              <a:rPr sz="2800" spc="-30" dirty="0">
                <a:latin typeface="Calibri"/>
                <a:cs typeface="Calibri"/>
              </a:rPr>
              <a:t> </a:t>
            </a:r>
            <a:r>
              <a:rPr sz="2800" dirty="0">
                <a:latin typeface="Calibri"/>
                <a:cs typeface="Calibri"/>
              </a:rPr>
              <a:t>it</a:t>
            </a:r>
            <a:r>
              <a:rPr sz="2800" spc="-40" dirty="0">
                <a:latin typeface="Calibri"/>
                <a:cs typeface="Calibri"/>
              </a:rPr>
              <a:t> </a:t>
            </a:r>
            <a:r>
              <a:rPr sz="2800" dirty="0">
                <a:latin typeface="Calibri"/>
                <a:cs typeface="Calibri"/>
              </a:rPr>
              <a:t>is</a:t>
            </a:r>
            <a:r>
              <a:rPr sz="2800" spc="-30" dirty="0">
                <a:latin typeface="Calibri"/>
                <a:cs typeface="Calibri"/>
              </a:rPr>
              <a:t> </a:t>
            </a:r>
            <a:r>
              <a:rPr sz="2800" dirty="0">
                <a:latin typeface="Calibri"/>
                <a:cs typeface="Calibri"/>
              </a:rPr>
              <a:t>usually</a:t>
            </a:r>
            <a:r>
              <a:rPr sz="2800" spc="-40" dirty="0">
                <a:latin typeface="Calibri"/>
                <a:cs typeface="Calibri"/>
              </a:rPr>
              <a:t> </a:t>
            </a:r>
            <a:r>
              <a:rPr sz="2800" dirty="0">
                <a:latin typeface="Calibri"/>
                <a:cs typeface="Calibri"/>
              </a:rPr>
              <a:t>associated</a:t>
            </a:r>
            <a:r>
              <a:rPr sz="2800" spc="-35" dirty="0">
                <a:latin typeface="Calibri"/>
                <a:cs typeface="Calibri"/>
              </a:rPr>
              <a:t> </a:t>
            </a:r>
            <a:r>
              <a:rPr sz="2800" spc="-20" dirty="0">
                <a:latin typeface="Calibri"/>
                <a:cs typeface="Calibri"/>
              </a:rPr>
              <a:t>with</a:t>
            </a:r>
            <a:endParaRPr sz="2800">
              <a:latin typeface="Calibri"/>
              <a:cs typeface="Calibri"/>
            </a:endParaRPr>
          </a:p>
          <a:p>
            <a:pPr marL="1382395" marR="147320">
              <a:lnSpc>
                <a:spcPct val="180000"/>
              </a:lnSpc>
              <a:spcBef>
                <a:spcPts val="190"/>
              </a:spcBef>
            </a:pPr>
            <a:r>
              <a:rPr sz="2800" dirty="0">
                <a:latin typeface="Calibri"/>
                <a:cs typeface="Calibri"/>
              </a:rPr>
              <a:t>Severe</a:t>
            </a:r>
            <a:r>
              <a:rPr sz="2800" spc="-45" dirty="0">
                <a:latin typeface="Calibri"/>
                <a:cs typeface="Calibri"/>
              </a:rPr>
              <a:t> </a:t>
            </a:r>
            <a:r>
              <a:rPr sz="2800" dirty="0">
                <a:latin typeface="Calibri"/>
                <a:cs typeface="Calibri"/>
              </a:rPr>
              <a:t>fetal</a:t>
            </a:r>
            <a:r>
              <a:rPr sz="2800" spc="-50" dirty="0">
                <a:latin typeface="Calibri"/>
                <a:cs typeface="Calibri"/>
              </a:rPr>
              <a:t> </a:t>
            </a:r>
            <a:r>
              <a:rPr sz="2800" dirty="0">
                <a:latin typeface="Calibri"/>
                <a:cs typeface="Calibri"/>
              </a:rPr>
              <a:t>anaemia</a:t>
            </a:r>
            <a:r>
              <a:rPr sz="2800" spc="-40" dirty="0">
                <a:latin typeface="Calibri"/>
                <a:cs typeface="Calibri"/>
              </a:rPr>
              <a:t> </a:t>
            </a:r>
            <a:r>
              <a:rPr sz="2800" dirty="0">
                <a:latin typeface="Calibri"/>
                <a:cs typeface="Calibri"/>
              </a:rPr>
              <a:t>as</a:t>
            </a:r>
            <a:r>
              <a:rPr sz="2800" spc="-45" dirty="0">
                <a:latin typeface="Calibri"/>
                <a:cs typeface="Calibri"/>
              </a:rPr>
              <a:t> </a:t>
            </a:r>
            <a:r>
              <a:rPr sz="2800" dirty="0">
                <a:latin typeface="Calibri"/>
                <a:cs typeface="Calibri"/>
              </a:rPr>
              <a:t>is</a:t>
            </a:r>
            <a:r>
              <a:rPr sz="2800" spc="-45" dirty="0">
                <a:latin typeface="Calibri"/>
                <a:cs typeface="Calibri"/>
              </a:rPr>
              <a:t> </a:t>
            </a:r>
            <a:r>
              <a:rPr sz="2800" dirty="0">
                <a:latin typeface="Calibri"/>
                <a:cs typeface="Calibri"/>
              </a:rPr>
              <a:t>found</a:t>
            </a:r>
            <a:r>
              <a:rPr sz="2800" spc="-40" dirty="0">
                <a:latin typeface="Calibri"/>
                <a:cs typeface="Calibri"/>
              </a:rPr>
              <a:t> </a:t>
            </a:r>
            <a:r>
              <a:rPr sz="2800" dirty="0">
                <a:latin typeface="Calibri"/>
                <a:cs typeface="Calibri"/>
              </a:rPr>
              <a:t>in</a:t>
            </a:r>
            <a:r>
              <a:rPr sz="2800" spc="-45" dirty="0">
                <a:latin typeface="Calibri"/>
                <a:cs typeface="Calibri"/>
              </a:rPr>
              <a:t> </a:t>
            </a:r>
            <a:r>
              <a:rPr sz="2800" spc="-20" dirty="0">
                <a:latin typeface="Calibri"/>
                <a:cs typeface="Calibri"/>
              </a:rPr>
              <a:t>anti-</a:t>
            </a:r>
            <a:r>
              <a:rPr sz="2800" dirty="0">
                <a:latin typeface="Calibri"/>
                <a:cs typeface="Calibri"/>
              </a:rPr>
              <a:t>D</a:t>
            </a:r>
            <a:r>
              <a:rPr sz="2800" spc="-50" dirty="0">
                <a:latin typeface="Calibri"/>
                <a:cs typeface="Calibri"/>
              </a:rPr>
              <a:t> </a:t>
            </a:r>
            <a:r>
              <a:rPr sz="2800" spc="-10" dirty="0">
                <a:latin typeface="Calibri"/>
                <a:cs typeface="Calibri"/>
              </a:rPr>
              <a:t>allo-immunization </a:t>
            </a:r>
            <a:r>
              <a:rPr sz="2800" spc="-30" dirty="0">
                <a:latin typeface="Calibri"/>
                <a:cs typeface="Calibri"/>
              </a:rPr>
              <a:t>Feto-</a:t>
            </a:r>
            <a:r>
              <a:rPr sz="2800" dirty="0">
                <a:latin typeface="Calibri"/>
                <a:cs typeface="Calibri"/>
              </a:rPr>
              <a:t>maternal</a:t>
            </a:r>
            <a:r>
              <a:rPr sz="2800" spc="-40" dirty="0">
                <a:latin typeface="Calibri"/>
                <a:cs typeface="Calibri"/>
              </a:rPr>
              <a:t> </a:t>
            </a:r>
            <a:r>
              <a:rPr sz="2800" spc="-10" dirty="0">
                <a:latin typeface="Calibri"/>
                <a:cs typeface="Calibri"/>
              </a:rPr>
              <a:t>haemorrhage</a:t>
            </a:r>
            <a:endParaRPr sz="2800">
              <a:latin typeface="Calibri"/>
              <a:cs typeface="Calibri"/>
            </a:endParaRPr>
          </a:p>
          <a:p>
            <a:pPr marL="1382395" marR="3724275">
              <a:lnSpc>
                <a:spcPts val="5930"/>
              </a:lnSpc>
              <a:spcBef>
                <a:spcPts val="600"/>
              </a:spcBef>
            </a:pPr>
            <a:r>
              <a:rPr sz="2800" spc="-40" dirty="0">
                <a:latin typeface="Calibri"/>
                <a:cs typeface="Calibri"/>
              </a:rPr>
              <a:t>Twin-</a:t>
            </a:r>
            <a:r>
              <a:rPr sz="2800" spc="-20" dirty="0">
                <a:latin typeface="Calibri"/>
                <a:cs typeface="Calibri"/>
              </a:rPr>
              <a:t>to-</a:t>
            </a:r>
            <a:r>
              <a:rPr sz="2800" dirty="0">
                <a:latin typeface="Calibri"/>
                <a:cs typeface="Calibri"/>
              </a:rPr>
              <a:t>twin</a:t>
            </a:r>
            <a:r>
              <a:rPr sz="2800" spc="-15" dirty="0">
                <a:latin typeface="Calibri"/>
                <a:cs typeface="Calibri"/>
              </a:rPr>
              <a:t> </a:t>
            </a:r>
            <a:r>
              <a:rPr sz="2800" spc="-10" dirty="0">
                <a:latin typeface="Calibri"/>
                <a:cs typeface="Calibri"/>
              </a:rPr>
              <a:t>transfusion syndrome </a:t>
            </a:r>
            <a:r>
              <a:rPr sz="2800" dirty="0">
                <a:latin typeface="Calibri"/>
                <a:cs typeface="Calibri"/>
              </a:rPr>
              <a:t>Ruptured</a:t>
            </a:r>
            <a:r>
              <a:rPr sz="2800" spc="-110" dirty="0">
                <a:latin typeface="Calibri"/>
                <a:cs typeface="Calibri"/>
              </a:rPr>
              <a:t> </a:t>
            </a:r>
            <a:r>
              <a:rPr sz="2800" dirty="0">
                <a:latin typeface="Calibri"/>
                <a:cs typeface="Calibri"/>
              </a:rPr>
              <a:t>vasa</a:t>
            </a:r>
            <a:r>
              <a:rPr sz="2800" spc="-105" dirty="0">
                <a:latin typeface="Calibri"/>
                <a:cs typeface="Calibri"/>
              </a:rPr>
              <a:t> </a:t>
            </a:r>
            <a:r>
              <a:rPr sz="2800" spc="-10" dirty="0">
                <a:latin typeface="Calibri"/>
                <a:cs typeface="Calibri"/>
              </a:rPr>
              <a:t>praevia</a:t>
            </a:r>
            <a:endParaRPr sz="2800">
              <a:latin typeface="Calibri"/>
              <a:cs typeface="Calibri"/>
            </a:endParaRPr>
          </a:p>
          <a:p>
            <a:pPr>
              <a:lnSpc>
                <a:spcPct val="100000"/>
              </a:lnSpc>
              <a:spcBef>
                <a:spcPts val="705"/>
              </a:spcBef>
            </a:pPr>
            <a:endParaRPr sz="2800">
              <a:latin typeface="Calibri"/>
              <a:cs typeface="Calibri"/>
            </a:endParaRPr>
          </a:p>
          <a:p>
            <a:pPr marL="469900" marR="5080" indent="-457200">
              <a:lnSpc>
                <a:spcPct val="101400"/>
              </a:lnSpc>
              <a:buFont typeface="Arial"/>
              <a:buChar char="•"/>
              <a:tabLst>
                <a:tab pos="469900" algn="l"/>
              </a:tabLst>
            </a:pPr>
            <a:r>
              <a:rPr sz="2800" dirty="0">
                <a:latin typeface="Calibri"/>
                <a:cs typeface="Calibri"/>
              </a:rPr>
              <a:t>It</a:t>
            </a:r>
            <a:r>
              <a:rPr sz="2800" spc="-40" dirty="0">
                <a:latin typeface="Calibri"/>
                <a:cs typeface="Calibri"/>
              </a:rPr>
              <a:t> </a:t>
            </a:r>
            <a:r>
              <a:rPr sz="2800" dirty="0">
                <a:latin typeface="Calibri"/>
                <a:cs typeface="Calibri"/>
              </a:rPr>
              <a:t>has</a:t>
            </a:r>
            <a:r>
              <a:rPr sz="2800" spc="-30" dirty="0">
                <a:latin typeface="Calibri"/>
                <a:cs typeface="Calibri"/>
              </a:rPr>
              <a:t> </a:t>
            </a:r>
            <a:r>
              <a:rPr sz="2800" dirty="0">
                <a:latin typeface="Calibri"/>
                <a:cs typeface="Calibri"/>
              </a:rPr>
              <a:t>also</a:t>
            </a:r>
            <a:r>
              <a:rPr sz="2800" spc="-35" dirty="0">
                <a:latin typeface="Calibri"/>
                <a:cs typeface="Calibri"/>
              </a:rPr>
              <a:t> </a:t>
            </a:r>
            <a:r>
              <a:rPr sz="2800" dirty="0">
                <a:latin typeface="Calibri"/>
                <a:cs typeface="Calibri"/>
              </a:rPr>
              <a:t>been</a:t>
            </a:r>
            <a:r>
              <a:rPr sz="2800" spc="-30" dirty="0">
                <a:latin typeface="Calibri"/>
                <a:cs typeface="Calibri"/>
              </a:rPr>
              <a:t> </a:t>
            </a:r>
            <a:r>
              <a:rPr sz="2800" dirty="0">
                <a:latin typeface="Calibri"/>
                <a:cs typeface="Calibri"/>
              </a:rPr>
              <a:t>described</a:t>
            </a:r>
            <a:r>
              <a:rPr sz="2800" spc="-30" dirty="0">
                <a:latin typeface="Calibri"/>
                <a:cs typeface="Calibri"/>
              </a:rPr>
              <a:t> </a:t>
            </a:r>
            <a:r>
              <a:rPr sz="2800" dirty="0">
                <a:latin typeface="Calibri"/>
                <a:cs typeface="Calibri"/>
              </a:rPr>
              <a:t>in</a:t>
            </a:r>
            <a:r>
              <a:rPr sz="2800" spc="-30" dirty="0">
                <a:latin typeface="Calibri"/>
                <a:cs typeface="Calibri"/>
              </a:rPr>
              <a:t> </a:t>
            </a:r>
            <a:r>
              <a:rPr sz="2800" dirty="0">
                <a:latin typeface="Calibri"/>
                <a:cs typeface="Calibri"/>
              </a:rPr>
              <a:t>cases</a:t>
            </a:r>
            <a:r>
              <a:rPr sz="2800" spc="-30" dirty="0">
                <a:latin typeface="Calibri"/>
                <a:cs typeface="Calibri"/>
              </a:rPr>
              <a:t> </a:t>
            </a:r>
            <a:r>
              <a:rPr sz="2800" dirty="0">
                <a:latin typeface="Calibri"/>
                <a:cs typeface="Calibri"/>
              </a:rPr>
              <a:t>of</a:t>
            </a:r>
            <a:r>
              <a:rPr sz="2800" spc="-35" dirty="0">
                <a:latin typeface="Calibri"/>
                <a:cs typeface="Calibri"/>
              </a:rPr>
              <a:t> </a:t>
            </a:r>
            <a:r>
              <a:rPr sz="2800" dirty="0">
                <a:latin typeface="Calibri"/>
                <a:cs typeface="Calibri"/>
              </a:rPr>
              <a:t>acute</a:t>
            </a:r>
            <a:r>
              <a:rPr sz="2800" spc="-40" dirty="0">
                <a:latin typeface="Calibri"/>
                <a:cs typeface="Calibri"/>
              </a:rPr>
              <a:t> </a:t>
            </a:r>
            <a:r>
              <a:rPr sz="2800" dirty="0">
                <a:latin typeface="Calibri"/>
                <a:cs typeface="Calibri"/>
              </a:rPr>
              <a:t>fetal</a:t>
            </a:r>
            <a:r>
              <a:rPr sz="2800" spc="-40" dirty="0">
                <a:latin typeface="Calibri"/>
                <a:cs typeface="Calibri"/>
              </a:rPr>
              <a:t> </a:t>
            </a:r>
            <a:r>
              <a:rPr sz="2800" dirty="0">
                <a:latin typeface="Calibri"/>
                <a:cs typeface="Calibri"/>
              </a:rPr>
              <a:t>hypoxia,</a:t>
            </a:r>
            <a:r>
              <a:rPr sz="2800" spc="-35" dirty="0">
                <a:latin typeface="Calibri"/>
                <a:cs typeface="Calibri"/>
              </a:rPr>
              <a:t> </a:t>
            </a:r>
            <a:r>
              <a:rPr sz="2800" spc="-10" dirty="0">
                <a:latin typeface="Calibri"/>
                <a:cs typeface="Calibri"/>
              </a:rPr>
              <a:t>infection, </a:t>
            </a:r>
            <a:r>
              <a:rPr sz="2800" dirty="0">
                <a:latin typeface="Calibri"/>
                <a:cs typeface="Calibri"/>
              </a:rPr>
              <a:t>cardiac</a:t>
            </a:r>
            <a:r>
              <a:rPr sz="2800" spc="-80" dirty="0">
                <a:latin typeface="Calibri"/>
                <a:cs typeface="Calibri"/>
              </a:rPr>
              <a:t> </a:t>
            </a:r>
            <a:r>
              <a:rPr sz="2800" dirty="0">
                <a:latin typeface="Calibri"/>
                <a:cs typeface="Calibri"/>
              </a:rPr>
              <a:t>malformations,</a:t>
            </a:r>
            <a:r>
              <a:rPr sz="2800" spc="-95" dirty="0">
                <a:latin typeface="Calibri"/>
                <a:cs typeface="Calibri"/>
              </a:rPr>
              <a:t> </a:t>
            </a:r>
            <a:r>
              <a:rPr sz="2800" dirty="0">
                <a:latin typeface="Calibri"/>
                <a:cs typeface="Calibri"/>
              </a:rPr>
              <a:t>hydrocephalus,</a:t>
            </a:r>
            <a:r>
              <a:rPr sz="2800" spc="-75" dirty="0">
                <a:latin typeface="Calibri"/>
                <a:cs typeface="Calibri"/>
              </a:rPr>
              <a:t> </a:t>
            </a:r>
            <a:r>
              <a:rPr sz="2800" dirty="0">
                <a:latin typeface="Calibri"/>
                <a:cs typeface="Calibri"/>
              </a:rPr>
              <a:t>and</a:t>
            </a:r>
            <a:r>
              <a:rPr sz="2800" spc="-80" dirty="0">
                <a:latin typeface="Calibri"/>
                <a:cs typeface="Calibri"/>
              </a:rPr>
              <a:t> </a:t>
            </a:r>
            <a:r>
              <a:rPr sz="2800" spc="-10" dirty="0">
                <a:latin typeface="Calibri"/>
                <a:cs typeface="Calibri"/>
              </a:rPr>
              <a:t>gastroschisis.</a:t>
            </a:r>
            <a:endParaRPr sz="2800">
              <a:latin typeface="Calibri"/>
              <a:cs typeface="Calibri"/>
            </a:endParaRPr>
          </a:p>
        </p:txBody>
      </p:sp>
      <p:grpSp>
        <p:nvGrpSpPr>
          <p:cNvPr id="7" name="object 7"/>
          <p:cNvGrpSpPr/>
          <p:nvPr/>
        </p:nvGrpSpPr>
        <p:grpSpPr>
          <a:xfrm>
            <a:off x="-6350" y="5836892"/>
            <a:ext cx="12204700" cy="1028065"/>
            <a:chOff x="-6350" y="5836892"/>
            <a:chExt cx="12204700" cy="1028065"/>
          </a:xfrm>
        </p:grpSpPr>
        <p:pic>
          <p:nvPicPr>
            <p:cNvPr id="8" name="object 8"/>
            <p:cNvPicPr/>
            <p:nvPr/>
          </p:nvPicPr>
          <p:blipFill>
            <a:blip r:embed="rId3" cstate="print"/>
            <a:stretch>
              <a:fillRect/>
            </a:stretch>
          </p:blipFill>
          <p:spPr>
            <a:xfrm>
              <a:off x="0" y="6230005"/>
              <a:ext cx="12192000" cy="627994"/>
            </a:xfrm>
            <a:prstGeom prst="rect">
              <a:avLst/>
            </a:prstGeom>
          </p:spPr>
        </p:pic>
        <p:sp>
          <p:nvSpPr>
            <p:cNvPr id="9" name="object 9"/>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1063824" y="6391182"/>
              <a:ext cx="2212855" cy="274968"/>
            </a:xfrm>
            <a:prstGeom prst="rect">
              <a:avLst/>
            </a:prstGeom>
          </p:spPr>
        </p:pic>
        <p:pic>
          <p:nvPicPr>
            <p:cNvPr id="11" name="object 11"/>
            <p:cNvPicPr/>
            <p:nvPr/>
          </p:nvPicPr>
          <p:blipFill>
            <a:blip r:embed="rId5" cstate="print"/>
            <a:stretch>
              <a:fillRect/>
            </a:stretch>
          </p:blipFill>
          <p:spPr>
            <a:xfrm>
              <a:off x="219456" y="5836892"/>
              <a:ext cx="740663" cy="829258"/>
            </a:xfrm>
            <a:prstGeom prst="rect">
              <a:avLst/>
            </a:prstGeom>
          </p:spPr>
        </p:pic>
      </p:grpSp>
      <p:pic>
        <p:nvPicPr>
          <p:cNvPr id="12" name="object 12"/>
          <p:cNvPicPr/>
          <p:nvPr/>
        </p:nvPicPr>
        <p:blipFill>
          <a:blip r:embed="rId6" cstate="print"/>
          <a:stretch>
            <a:fillRect/>
          </a:stretch>
        </p:blipFill>
        <p:spPr>
          <a:xfrm>
            <a:off x="11436837" y="199161"/>
            <a:ext cx="627804" cy="6172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6CC72-03D4-47A4-1FDE-663455F4A8B5}"/>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C9E7779-4F9D-3BD0-4925-4DBD3B689861}"/>
              </a:ext>
            </a:extLst>
          </p:cNvPr>
          <p:cNvSpPr>
            <a:spLocks noGrp="1"/>
          </p:cNvSpPr>
          <p:nvPr>
            <p:ph type="body" idx="1"/>
          </p:nvPr>
        </p:nvSpPr>
        <p:spPr>
          <a:xfrm>
            <a:off x="871219" y="1795779"/>
            <a:ext cx="1728088" cy="738664"/>
          </a:xfrm>
        </p:spPr>
        <p:txBody>
          <a:bodyPr/>
          <a:lstStyle/>
          <a:p>
            <a:r>
              <a:rPr lang="en-US" sz="2000" dirty="0"/>
              <a:t>NICE 2001</a:t>
            </a:r>
          </a:p>
          <a:p>
            <a:endParaRPr lang="en-GB" dirty="0"/>
          </a:p>
        </p:txBody>
      </p:sp>
      <p:pic>
        <p:nvPicPr>
          <p:cNvPr id="4" name="Picture 2">
            <a:extLst>
              <a:ext uri="{FF2B5EF4-FFF2-40B4-BE49-F238E27FC236}">
                <a16:creationId xmlns:a16="http://schemas.microsoft.com/office/drawing/2014/main" id="{83222697-0897-C73E-3565-9A49400F83EB}"/>
              </a:ext>
            </a:extLst>
          </p:cNvPr>
          <p:cNvPicPr>
            <a:picLocks noChangeAspect="1" noChangeArrowheads="1"/>
          </p:cNvPicPr>
          <p:nvPr/>
        </p:nvPicPr>
        <p:blipFill>
          <a:blip r:embed="rId2" cstate="print"/>
          <a:srcRect/>
          <a:stretch>
            <a:fillRect/>
          </a:stretch>
        </p:blipFill>
        <p:spPr bwMode="auto">
          <a:xfrm>
            <a:off x="3109696" y="2449359"/>
            <a:ext cx="2091374" cy="2514600"/>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5F4CF7A7-7A44-9E9B-0FEB-0E63A10DE7CE}"/>
              </a:ext>
            </a:extLst>
          </p:cNvPr>
          <p:cNvPicPr>
            <a:picLocks noChangeAspect="1" noChangeArrowheads="1"/>
          </p:cNvPicPr>
          <p:nvPr/>
        </p:nvPicPr>
        <p:blipFill>
          <a:blip r:embed="rId3" cstate="print"/>
          <a:srcRect/>
          <a:stretch>
            <a:fillRect/>
          </a:stretch>
        </p:blipFill>
        <p:spPr bwMode="auto">
          <a:xfrm>
            <a:off x="899550" y="2449359"/>
            <a:ext cx="1986846" cy="2438400"/>
          </a:xfrm>
          <a:prstGeom prst="rect">
            <a:avLst/>
          </a:prstGeom>
          <a:noFill/>
          <a:ln w="9525">
            <a:noFill/>
            <a:miter lim="800000"/>
            <a:headEnd/>
            <a:tailEnd/>
          </a:ln>
          <a:effectLst/>
        </p:spPr>
      </p:pic>
      <p:pic>
        <p:nvPicPr>
          <p:cNvPr id="6" name="Picture 4">
            <a:extLst>
              <a:ext uri="{FF2B5EF4-FFF2-40B4-BE49-F238E27FC236}">
                <a16:creationId xmlns:a16="http://schemas.microsoft.com/office/drawing/2014/main" id="{95B54A1D-6A65-9F3C-E437-A5ADBD772D47}"/>
              </a:ext>
            </a:extLst>
          </p:cNvPr>
          <p:cNvPicPr>
            <a:picLocks noChangeAspect="1" noChangeArrowheads="1"/>
          </p:cNvPicPr>
          <p:nvPr/>
        </p:nvPicPr>
        <p:blipFill>
          <a:blip r:embed="rId4" cstate="print"/>
          <a:srcRect/>
          <a:stretch>
            <a:fillRect/>
          </a:stretch>
        </p:blipFill>
        <p:spPr bwMode="auto">
          <a:xfrm>
            <a:off x="5424370" y="2449359"/>
            <a:ext cx="2133600" cy="2590800"/>
          </a:xfrm>
          <a:prstGeom prst="rect">
            <a:avLst/>
          </a:prstGeom>
          <a:noFill/>
          <a:ln w="9525">
            <a:noFill/>
            <a:miter lim="800000"/>
            <a:headEnd/>
            <a:tailEnd/>
          </a:ln>
          <a:effectLst/>
        </p:spPr>
      </p:pic>
      <p:pic>
        <p:nvPicPr>
          <p:cNvPr id="7" name="Picture 5">
            <a:extLst>
              <a:ext uri="{FF2B5EF4-FFF2-40B4-BE49-F238E27FC236}">
                <a16:creationId xmlns:a16="http://schemas.microsoft.com/office/drawing/2014/main" id="{2E104BFB-8381-BC20-6D72-8326FBEAE3C5}"/>
              </a:ext>
            </a:extLst>
          </p:cNvPr>
          <p:cNvPicPr>
            <a:picLocks noChangeAspect="1" noChangeArrowheads="1"/>
          </p:cNvPicPr>
          <p:nvPr/>
        </p:nvPicPr>
        <p:blipFill>
          <a:blip r:embed="rId5" cstate="print"/>
          <a:srcRect/>
          <a:stretch>
            <a:fillRect/>
          </a:stretch>
        </p:blipFill>
        <p:spPr bwMode="auto">
          <a:xfrm>
            <a:off x="8068359" y="2449359"/>
            <a:ext cx="2064153" cy="2667000"/>
          </a:xfrm>
          <a:prstGeom prst="rect">
            <a:avLst/>
          </a:prstGeom>
          <a:noFill/>
          <a:ln w="9525">
            <a:noFill/>
            <a:miter lim="800000"/>
            <a:headEnd/>
            <a:tailEnd/>
          </a:ln>
          <a:effectLst/>
        </p:spPr>
      </p:pic>
      <p:sp>
        <p:nvSpPr>
          <p:cNvPr id="8" name="TextBox 7">
            <a:extLst>
              <a:ext uri="{FF2B5EF4-FFF2-40B4-BE49-F238E27FC236}">
                <a16:creationId xmlns:a16="http://schemas.microsoft.com/office/drawing/2014/main" id="{93B4C96D-A8AF-BC79-E2EC-599BF00F8B0E}"/>
              </a:ext>
            </a:extLst>
          </p:cNvPr>
          <p:cNvSpPr txBox="1"/>
          <p:nvPr/>
        </p:nvSpPr>
        <p:spPr>
          <a:xfrm>
            <a:off x="3228913" y="1795779"/>
            <a:ext cx="1728088" cy="646331"/>
          </a:xfrm>
          <a:prstGeom prst="rect">
            <a:avLst/>
          </a:prstGeom>
          <a:noFill/>
        </p:spPr>
        <p:txBody>
          <a:bodyPr wrap="square" rtlCol="0">
            <a:spAutoFit/>
          </a:bodyPr>
          <a:lstStyle/>
          <a:p>
            <a:r>
              <a:rPr lang="en-US" dirty="0"/>
              <a:t>NICE 2006</a:t>
            </a:r>
          </a:p>
          <a:p>
            <a:endParaRPr lang="en-GB" dirty="0"/>
          </a:p>
        </p:txBody>
      </p:sp>
      <p:sp>
        <p:nvSpPr>
          <p:cNvPr id="9" name="TextBox 8">
            <a:extLst>
              <a:ext uri="{FF2B5EF4-FFF2-40B4-BE49-F238E27FC236}">
                <a16:creationId xmlns:a16="http://schemas.microsoft.com/office/drawing/2014/main" id="{B2B0E59E-621C-825A-9ED8-090889C60855}"/>
              </a:ext>
            </a:extLst>
          </p:cNvPr>
          <p:cNvSpPr txBox="1"/>
          <p:nvPr/>
        </p:nvSpPr>
        <p:spPr>
          <a:xfrm>
            <a:off x="5586608" y="1795779"/>
            <a:ext cx="1728088" cy="369332"/>
          </a:xfrm>
          <a:prstGeom prst="rect">
            <a:avLst/>
          </a:prstGeom>
          <a:noFill/>
        </p:spPr>
        <p:txBody>
          <a:bodyPr wrap="square" rtlCol="0">
            <a:spAutoFit/>
          </a:bodyPr>
          <a:lstStyle/>
          <a:p>
            <a:r>
              <a:rPr lang="en-US" dirty="0"/>
              <a:t>NICE 2014</a:t>
            </a:r>
          </a:p>
        </p:txBody>
      </p:sp>
      <p:sp>
        <p:nvSpPr>
          <p:cNvPr id="10" name="TextBox 9">
            <a:extLst>
              <a:ext uri="{FF2B5EF4-FFF2-40B4-BE49-F238E27FC236}">
                <a16:creationId xmlns:a16="http://schemas.microsoft.com/office/drawing/2014/main" id="{3DD552FC-9386-B928-1171-477C4EC4B2C1}"/>
              </a:ext>
            </a:extLst>
          </p:cNvPr>
          <p:cNvSpPr txBox="1"/>
          <p:nvPr/>
        </p:nvSpPr>
        <p:spPr>
          <a:xfrm>
            <a:off x="8068359" y="1803028"/>
            <a:ext cx="2064153" cy="646331"/>
          </a:xfrm>
          <a:prstGeom prst="rect">
            <a:avLst/>
          </a:prstGeom>
          <a:noFill/>
        </p:spPr>
        <p:txBody>
          <a:bodyPr wrap="square" rtlCol="0">
            <a:spAutoFit/>
          </a:bodyPr>
          <a:lstStyle/>
          <a:p>
            <a:r>
              <a:rPr lang="en-US" dirty="0"/>
              <a:t>NICE 2022</a:t>
            </a:r>
          </a:p>
          <a:p>
            <a:endParaRPr lang="en-GB" dirty="0"/>
          </a:p>
        </p:txBody>
      </p:sp>
    </p:spTree>
    <p:extLst>
      <p:ext uri="{BB962C8B-B14F-4D97-AF65-F5344CB8AC3E}">
        <p14:creationId xmlns:p14="http://schemas.microsoft.com/office/powerpoint/2010/main" val="2418317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743690" cy="6858000"/>
            <a:chOff x="219456" y="0"/>
            <a:chExt cx="1174369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690561" y="0"/>
              <a:ext cx="11272126" cy="6858000"/>
            </a:xfrm>
            <a:prstGeom prst="rect">
              <a:avLst/>
            </a:prstGeom>
          </p:spPr>
        </p:pic>
        <p:pic>
          <p:nvPicPr>
            <p:cNvPr id="10" name="object 10"/>
            <p:cNvPicPr/>
            <p:nvPr/>
          </p:nvPicPr>
          <p:blipFill>
            <a:blip r:embed="rId7" cstate="print"/>
            <a:stretch>
              <a:fillRect/>
            </a:stretch>
          </p:blipFill>
          <p:spPr>
            <a:xfrm>
              <a:off x="633411" y="0"/>
              <a:ext cx="11272126" cy="6857999"/>
            </a:xfrm>
            <a:prstGeom prst="rect">
              <a:avLst/>
            </a:prstGeom>
          </p:spPr>
        </p:pic>
        <p:pic>
          <p:nvPicPr>
            <p:cNvPr id="11" name="object 11"/>
            <p:cNvPicPr/>
            <p:nvPr/>
          </p:nvPicPr>
          <p:blipFill>
            <a:blip r:embed="rId8" cstate="print"/>
            <a:stretch>
              <a:fillRect/>
            </a:stretch>
          </p:blipFill>
          <p:spPr>
            <a:xfrm>
              <a:off x="576261" y="0"/>
              <a:ext cx="11272123" cy="6858000"/>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9418" y="155608"/>
            <a:ext cx="6114415" cy="683260"/>
          </a:xfrm>
          <a:prstGeom prst="rect">
            <a:avLst/>
          </a:prstGeom>
        </p:spPr>
        <p:txBody>
          <a:bodyPr vert="horz" wrap="square" lIns="0" tIns="13970" rIns="0" bIns="0" rtlCol="0">
            <a:spAutoFit/>
          </a:bodyPr>
          <a:lstStyle/>
          <a:p>
            <a:pPr marL="12700">
              <a:lnSpc>
                <a:spcPct val="100000"/>
              </a:lnSpc>
              <a:spcBef>
                <a:spcPts val="110"/>
              </a:spcBef>
            </a:pPr>
            <a:r>
              <a:rPr sz="4300" spc="110" dirty="0"/>
              <a:t>Pseudo</a:t>
            </a:r>
            <a:r>
              <a:rPr sz="4300" spc="145" dirty="0"/>
              <a:t> </a:t>
            </a:r>
            <a:r>
              <a:rPr sz="4300" spc="110" dirty="0"/>
              <a:t>Sinusoidal</a:t>
            </a:r>
            <a:r>
              <a:rPr sz="4300" spc="145" dirty="0"/>
              <a:t> </a:t>
            </a:r>
            <a:r>
              <a:rPr sz="4300" spc="100" dirty="0"/>
              <a:t>Pattern</a:t>
            </a:r>
            <a:endParaRPr sz="4300"/>
          </a:p>
        </p:txBody>
      </p:sp>
      <p:pic>
        <p:nvPicPr>
          <p:cNvPr id="3" name="object 3"/>
          <p:cNvPicPr/>
          <p:nvPr/>
        </p:nvPicPr>
        <p:blipFill>
          <a:blip r:embed="rId2" cstate="print"/>
          <a:stretch>
            <a:fillRect/>
          </a:stretch>
        </p:blipFill>
        <p:spPr>
          <a:xfrm>
            <a:off x="1807464" y="4709159"/>
            <a:ext cx="9253728" cy="685799"/>
          </a:xfrm>
          <a:prstGeom prst="rect">
            <a:avLst/>
          </a:prstGeom>
        </p:spPr>
      </p:pic>
      <p:pic>
        <p:nvPicPr>
          <p:cNvPr id="4" name="object 4"/>
          <p:cNvPicPr/>
          <p:nvPr/>
        </p:nvPicPr>
        <p:blipFill>
          <a:blip r:embed="rId2" cstate="print"/>
          <a:stretch>
            <a:fillRect/>
          </a:stretch>
        </p:blipFill>
        <p:spPr>
          <a:xfrm>
            <a:off x="1807464" y="5474207"/>
            <a:ext cx="9253728" cy="685800"/>
          </a:xfrm>
          <a:prstGeom prst="rect">
            <a:avLst/>
          </a:prstGeom>
        </p:spPr>
      </p:pic>
      <p:sp>
        <p:nvSpPr>
          <p:cNvPr id="5" name="object 5"/>
          <p:cNvSpPr txBox="1"/>
          <p:nvPr/>
        </p:nvSpPr>
        <p:spPr>
          <a:xfrm>
            <a:off x="410052" y="1125219"/>
            <a:ext cx="10267950" cy="4871720"/>
          </a:xfrm>
          <a:prstGeom prst="rect">
            <a:avLst/>
          </a:prstGeom>
        </p:spPr>
        <p:txBody>
          <a:bodyPr vert="horz" wrap="square" lIns="0" tIns="63500" rIns="0" bIns="0" rtlCol="0">
            <a:spAutoFit/>
          </a:bodyPr>
          <a:lstStyle/>
          <a:p>
            <a:pPr marL="238760" marR="196215" indent="-226060">
              <a:lnSpc>
                <a:spcPts val="3000"/>
              </a:lnSpc>
              <a:spcBef>
                <a:spcPts val="500"/>
              </a:spcBef>
              <a:buFont typeface="Arial"/>
              <a:buChar char="•"/>
              <a:tabLst>
                <a:tab pos="238760" algn="l"/>
              </a:tabLst>
            </a:pPr>
            <a:r>
              <a:rPr sz="2800" dirty="0">
                <a:latin typeface="Calibri"/>
                <a:cs typeface="Calibri"/>
              </a:rPr>
              <a:t>This</a:t>
            </a:r>
            <a:r>
              <a:rPr sz="2800" spc="-80" dirty="0">
                <a:latin typeface="Calibri"/>
                <a:cs typeface="Calibri"/>
              </a:rPr>
              <a:t> </a:t>
            </a:r>
            <a:r>
              <a:rPr sz="2800" dirty="0">
                <a:latin typeface="Calibri"/>
                <a:cs typeface="Calibri"/>
              </a:rPr>
              <a:t>has</a:t>
            </a:r>
            <a:r>
              <a:rPr sz="2800" spc="-75" dirty="0">
                <a:latin typeface="Calibri"/>
                <a:cs typeface="Calibri"/>
              </a:rPr>
              <a:t> </a:t>
            </a:r>
            <a:r>
              <a:rPr sz="2800" dirty="0">
                <a:latin typeface="Calibri"/>
                <a:cs typeface="Calibri"/>
              </a:rPr>
              <a:t>a</a:t>
            </a:r>
            <a:r>
              <a:rPr sz="2800" spc="-80" dirty="0">
                <a:latin typeface="Calibri"/>
                <a:cs typeface="Calibri"/>
              </a:rPr>
              <a:t> </a:t>
            </a:r>
            <a:r>
              <a:rPr sz="2800" dirty="0">
                <a:latin typeface="Calibri"/>
                <a:cs typeface="Calibri"/>
              </a:rPr>
              <a:t>similar</a:t>
            </a:r>
            <a:r>
              <a:rPr sz="2800" spc="-85" dirty="0">
                <a:latin typeface="Calibri"/>
                <a:cs typeface="Calibri"/>
              </a:rPr>
              <a:t> </a:t>
            </a:r>
            <a:r>
              <a:rPr sz="2800" dirty="0">
                <a:latin typeface="Calibri"/>
                <a:cs typeface="Calibri"/>
              </a:rPr>
              <a:t>pattern</a:t>
            </a:r>
            <a:r>
              <a:rPr sz="2800" spc="-75" dirty="0">
                <a:latin typeface="Calibri"/>
                <a:cs typeface="Calibri"/>
              </a:rPr>
              <a:t> </a:t>
            </a:r>
            <a:r>
              <a:rPr sz="2800" dirty="0">
                <a:latin typeface="Calibri"/>
                <a:cs typeface="Calibri"/>
              </a:rPr>
              <a:t>to</a:t>
            </a:r>
            <a:r>
              <a:rPr sz="2800" spc="-80" dirty="0">
                <a:latin typeface="Calibri"/>
                <a:cs typeface="Calibri"/>
              </a:rPr>
              <a:t> </a:t>
            </a:r>
            <a:r>
              <a:rPr sz="2800" dirty="0">
                <a:latin typeface="Calibri"/>
                <a:cs typeface="Calibri"/>
              </a:rPr>
              <a:t>the</a:t>
            </a:r>
            <a:r>
              <a:rPr sz="2800" spc="-90" dirty="0">
                <a:latin typeface="Calibri"/>
                <a:cs typeface="Calibri"/>
              </a:rPr>
              <a:t> </a:t>
            </a:r>
            <a:r>
              <a:rPr sz="2800" spc="-10" dirty="0">
                <a:latin typeface="Calibri"/>
                <a:cs typeface="Calibri"/>
              </a:rPr>
              <a:t>sinusoidal</a:t>
            </a:r>
            <a:r>
              <a:rPr sz="2800" spc="-70" dirty="0">
                <a:latin typeface="Calibri"/>
                <a:cs typeface="Calibri"/>
              </a:rPr>
              <a:t> </a:t>
            </a:r>
            <a:r>
              <a:rPr sz="2800" spc="-10" dirty="0">
                <a:latin typeface="Calibri"/>
                <a:cs typeface="Calibri"/>
              </a:rPr>
              <a:t>pattern,</a:t>
            </a:r>
            <a:r>
              <a:rPr sz="2800" spc="-80" dirty="0">
                <a:latin typeface="Calibri"/>
                <a:cs typeface="Calibri"/>
              </a:rPr>
              <a:t> </a:t>
            </a:r>
            <a:r>
              <a:rPr sz="2800" dirty="0">
                <a:latin typeface="Calibri"/>
                <a:cs typeface="Calibri"/>
              </a:rPr>
              <a:t>but</a:t>
            </a:r>
            <a:r>
              <a:rPr sz="2800" spc="-80" dirty="0">
                <a:latin typeface="Calibri"/>
                <a:cs typeface="Calibri"/>
              </a:rPr>
              <a:t> </a:t>
            </a:r>
            <a:r>
              <a:rPr sz="2800" dirty="0">
                <a:latin typeface="Calibri"/>
                <a:cs typeface="Calibri"/>
              </a:rPr>
              <a:t>with</a:t>
            </a:r>
            <a:r>
              <a:rPr sz="2800" spc="-80" dirty="0">
                <a:latin typeface="Calibri"/>
                <a:cs typeface="Calibri"/>
              </a:rPr>
              <a:t> </a:t>
            </a:r>
            <a:r>
              <a:rPr sz="2800" dirty="0">
                <a:latin typeface="Calibri"/>
                <a:cs typeface="Calibri"/>
              </a:rPr>
              <a:t>a</a:t>
            </a:r>
            <a:r>
              <a:rPr sz="2800" spc="-80" dirty="0">
                <a:latin typeface="Calibri"/>
                <a:cs typeface="Calibri"/>
              </a:rPr>
              <a:t> </a:t>
            </a:r>
            <a:r>
              <a:rPr sz="2800" spc="-20" dirty="0">
                <a:latin typeface="Calibri"/>
                <a:cs typeface="Calibri"/>
              </a:rPr>
              <a:t>more </a:t>
            </a:r>
            <a:r>
              <a:rPr sz="2800" dirty="0">
                <a:latin typeface="Calibri"/>
                <a:cs typeface="Calibri"/>
              </a:rPr>
              <a:t>jagged</a:t>
            </a:r>
            <a:r>
              <a:rPr sz="2800" spc="-110" dirty="0">
                <a:latin typeface="Calibri"/>
                <a:cs typeface="Calibri"/>
              </a:rPr>
              <a:t> </a:t>
            </a:r>
            <a:r>
              <a:rPr sz="2800" spc="-30" dirty="0">
                <a:latin typeface="Calibri"/>
                <a:cs typeface="Calibri"/>
              </a:rPr>
              <a:t>“saw-</a:t>
            </a:r>
            <a:r>
              <a:rPr sz="2800" dirty="0">
                <a:latin typeface="Calibri"/>
                <a:cs typeface="Calibri"/>
              </a:rPr>
              <a:t>tooth”</a:t>
            </a:r>
            <a:r>
              <a:rPr sz="2800" spc="-110" dirty="0">
                <a:latin typeface="Calibri"/>
                <a:cs typeface="Calibri"/>
              </a:rPr>
              <a:t> </a:t>
            </a:r>
            <a:r>
              <a:rPr sz="2800" spc="-10" dirty="0">
                <a:latin typeface="Calibri"/>
                <a:cs typeface="Calibri"/>
              </a:rPr>
              <a:t>appearance,</a:t>
            </a:r>
            <a:r>
              <a:rPr sz="2800" spc="-110" dirty="0">
                <a:latin typeface="Calibri"/>
                <a:cs typeface="Calibri"/>
              </a:rPr>
              <a:t> </a:t>
            </a:r>
            <a:r>
              <a:rPr sz="2800" dirty="0">
                <a:latin typeface="Calibri"/>
                <a:cs typeface="Calibri"/>
              </a:rPr>
              <a:t>without</a:t>
            </a:r>
            <a:r>
              <a:rPr sz="2800" spc="-114" dirty="0">
                <a:latin typeface="Calibri"/>
                <a:cs typeface="Calibri"/>
              </a:rPr>
              <a:t> </a:t>
            </a:r>
            <a:r>
              <a:rPr sz="2800" dirty="0">
                <a:latin typeface="Calibri"/>
                <a:cs typeface="Calibri"/>
              </a:rPr>
              <a:t>the</a:t>
            </a:r>
            <a:r>
              <a:rPr sz="2800" spc="-114" dirty="0">
                <a:latin typeface="Calibri"/>
                <a:cs typeface="Calibri"/>
              </a:rPr>
              <a:t> </a:t>
            </a:r>
            <a:r>
              <a:rPr sz="2800" spc="-10" dirty="0">
                <a:latin typeface="Calibri"/>
                <a:cs typeface="Calibri"/>
              </a:rPr>
              <a:t>smooth</a:t>
            </a:r>
            <a:r>
              <a:rPr sz="2800" spc="-120" dirty="0">
                <a:latin typeface="Calibri"/>
                <a:cs typeface="Calibri"/>
              </a:rPr>
              <a:t> </a:t>
            </a:r>
            <a:r>
              <a:rPr sz="2800" dirty="0">
                <a:latin typeface="Calibri"/>
                <a:cs typeface="Calibri"/>
              </a:rPr>
              <a:t>waveform</a:t>
            </a:r>
            <a:r>
              <a:rPr sz="2800" spc="-120" dirty="0">
                <a:latin typeface="Calibri"/>
                <a:cs typeface="Calibri"/>
              </a:rPr>
              <a:t> </a:t>
            </a:r>
            <a:r>
              <a:rPr sz="2800" dirty="0">
                <a:latin typeface="Calibri"/>
                <a:cs typeface="Calibri"/>
              </a:rPr>
              <a:t>as</a:t>
            </a:r>
            <a:r>
              <a:rPr sz="2800" spc="-110" dirty="0">
                <a:latin typeface="Calibri"/>
                <a:cs typeface="Calibri"/>
              </a:rPr>
              <a:t> </a:t>
            </a:r>
            <a:r>
              <a:rPr sz="2800" spc="-25" dirty="0">
                <a:latin typeface="Calibri"/>
                <a:cs typeface="Calibri"/>
              </a:rPr>
              <a:t>in </a:t>
            </a:r>
            <a:r>
              <a:rPr sz="2800" dirty="0">
                <a:latin typeface="Calibri"/>
                <a:cs typeface="Calibri"/>
              </a:rPr>
              <a:t>the</a:t>
            </a:r>
            <a:r>
              <a:rPr sz="2800" spc="-100" dirty="0">
                <a:latin typeface="Calibri"/>
                <a:cs typeface="Calibri"/>
              </a:rPr>
              <a:t> </a:t>
            </a:r>
            <a:r>
              <a:rPr sz="2800" spc="-10" dirty="0">
                <a:latin typeface="Calibri"/>
                <a:cs typeface="Calibri"/>
              </a:rPr>
              <a:t>sinusoidal</a:t>
            </a:r>
            <a:r>
              <a:rPr sz="2800" spc="-85" dirty="0">
                <a:latin typeface="Calibri"/>
                <a:cs typeface="Calibri"/>
              </a:rPr>
              <a:t> </a:t>
            </a:r>
            <a:r>
              <a:rPr sz="2800" spc="-10" dirty="0">
                <a:latin typeface="Calibri"/>
                <a:cs typeface="Calibri"/>
              </a:rPr>
              <a:t>trace.</a:t>
            </a:r>
            <a:endParaRPr sz="2800">
              <a:latin typeface="Calibri"/>
              <a:cs typeface="Calibri"/>
            </a:endParaRPr>
          </a:p>
          <a:p>
            <a:pPr>
              <a:lnSpc>
                <a:spcPct val="100000"/>
              </a:lnSpc>
              <a:spcBef>
                <a:spcPts val="1285"/>
              </a:spcBef>
              <a:buFont typeface="Arial"/>
              <a:buChar char="•"/>
            </a:pPr>
            <a:endParaRPr sz="2800">
              <a:latin typeface="Calibri"/>
              <a:cs typeface="Calibri"/>
            </a:endParaRPr>
          </a:p>
          <a:p>
            <a:pPr marL="238760" marR="824865" indent="-226060">
              <a:lnSpc>
                <a:spcPts val="3000"/>
              </a:lnSpc>
              <a:buFont typeface="Arial"/>
              <a:buChar char="•"/>
              <a:tabLst>
                <a:tab pos="238760" algn="l"/>
              </a:tabLst>
            </a:pPr>
            <a:r>
              <a:rPr sz="2800" dirty="0">
                <a:latin typeface="Calibri"/>
                <a:cs typeface="Calibri"/>
              </a:rPr>
              <a:t>Its</a:t>
            </a:r>
            <a:r>
              <a:rPr sz="2800" spc="-90" dirty="0">
                <a:latin typeface="Calibri"/>
                <a:cs typeface="Calibri"/>
              </a:rPr>
              <a:t> </a:t>
            </a:r>
            <a:r>
              <a:rPr sz="2800" dirty="0">
                <a:latin typeface="Calibri"/>
                <a:cs typeface="Calibri"/>
              </a:rPr>
              <a:t>duration</a:t>
            </a:r>
            <a:r>
              <a:rPr sz="2800" spc="-85" dirty="0">
                <a:latin typeface="Calibri"/>
                <a:cs typeface="Calibri"/>
              </a:rPr>
              <a:t> </a:t>
            </a:r>
            <a:r>
              <a:rPr sz="2800" dirty="0">
                <a:latin typeface="Calibri"/>
                <a:cs typeface="Calibri"/>
              </a:rPr>
              <a:t>rarely</a:t>
            </a:r>
            <a:r>
              <a:rPr sz="2800" spc="-95" dirty="0">
                <a:latin typeface="Calibri"/>
                <a:cs typeface="Calibri"/>
              </a:rPr>
              <a:t> </a:t>
            </a:r>
            <a:r>
              <a:rPr sz="2800" dirty="0">
                <a:latin typeface="Calibri"/>
                <a:cs typeface="Calibri"/>
              </a:rPr>
              <a:t>exceeds</a:t>
            </a:r>
            <a:r>
              <a:rPr sz="2800" spc="-85" dirty="0">
                <a:latin typeface="Calibri"/>
                <a:cs typeface="Calibri"/>
              </a:rPr>
              <a:t> </a:t>
            </a:r>
            <a:r>
              <a:rPr sz="2800" dirty="0">
                <a:latin typeface="Calibri"/>
                <a:cs typeface="Calibri"/>
              </a:rPr>
              <a:t>30</a:t>
            </a:r>
            <a:r>
              <a:rPr sz="2800" spc="-95" dirty="0">
                <a:latin typeface="Calibri"/>
                <a:cs typeface="Calibri"/>
              </a:rPr>
              <a:t> </a:t>
            </a:r>
            <a:r>
              <a:rPr sz="2800" spc="-10" dirty="0">
                <a:latin typeface="Calibri"/>
                <a:cs typeface="Calibri"/>
              </a:rPr>
              <a:t>minutes,</a:t>
            </a:r>
            <a:r>
              <a:rPr sz="2800" spc="-85" dirty="0">
                <a:latin typeface="Calibri"/>
                <a:cs typeface="Calibri"/>
              </a:rPr>
              <a:t> </a:t>
            </a:r>
            <a:r>
              <a:rPr sz="2800" dirty="0">
                <a:latin typeface="Calibri"/>
                <a:cs typeface="Calibri"/>
              </a:rPr>
              <a:t>and</a:t>
            </a:r>
            <a:r>
              <a:rPr sz="2800" spc="-90" dirty="0">
                <a:latin typeface="Calibri"/>
                <a:cs typeface="Calibri"/>
              </a:rPr>
              <a:t> </a:t>
            </a:r>
            <a:r>
              <a:rPr sz="2800" dirty="0">
                <a:latin typeface="Calibri"/>
                <a:cs typeface="Calibri"/>
              </a:rPr>
              <a:t>it</a:t>
            </a:r>
            <a:r>
              <a:rPr sz="2800" spc="-90" dirty="0">
                <a:latin typeface="Calibri"/>
                <a:cs typeface="Calibri"/>
              </a:rPr>
              <a:t> </a:t>
            </a:r>
            <a:r>
              <a:rPr sz="2800" dirty="0">
                <a:latin typeface="Calibri"/>
                <a:cs typeface="Calibri"/>
              </a:rPr>
              <a:t>is</a:t>
            </a:r>
            <a:r>
              <a:rPr sz="2800" spc="-85" dirty="0">
                <a:latin typeface="Calibri"/>
                <a:cs typeface="Calibri"/>
              </a:rPr>
              <a:t> </a:t>
            </a:r>
            <a:r>
              <a:rPr sz="2800" spc="-10" dirty="0">
                <a:latin typeface="Calibri"/>
                <a:cs typeface="Calibri"/>
              </a:rPr>
              <a:t>characterized</a:t>
            </a:r>
            <a:r>
              <a:rPr sz="2800" spc="-85" dirty="0">
                <a:latin typeface="Calibri"/>
                <a:cs typeface="Calibri"/>
              </a:rPr>
              <a:t> </a:t>
            </a:r>
            <a:r>
              <a:rPr sz="2800" spc="-25" dirty="0">
                <a:latin typeface="Calibri"/>
                <a:cs typeface="Calibri"/>
              </a:rPr>
              <a:t>by </a:t>
            </a:r>
            <a:r>
              <a:rPr sz="2800" dirty="0">
                <a:latin typeface="Calibri"/>
                <a:cs typeface="Calibri"/>
              </a:rPr>
              <a:t>normal</a:t>
            </a:r>
            <a:r>
              <a:rPr sz="2800" spc="-120" dirty="0">
                <a:latin typeface="Calibri"/>
                <a:cs typeface="Calibri"/>
              </a:rPr>
              <a:t> </a:t>
            </a:r>
            <a:r>
              <a:rPr sz="2800" dirty="0">
                <a:latin typeface="Calibri"/>
                <a:cs typeface="Calibri"/>
              </a:rPr>
              <a:t>patterns</a:t>
            </a:r>
            <a:r>
              <a:rPr sz="2800" spc="-114" dirty="0">
                <a:latin typeface="Calibri"/>
                <a:cs typeface="Calibri"/>
              </a:rPr>
              <a:t> </a:t>
            </a:r>
            <a:r>
              <a:rPr sz="2800" dirty="0">
                <a:latin typeface="Calibri"/>
                <a:cs typeface="Calibri"/>
              </a:rPr>
              <a:t>before</a:t>
            </a:r>
            <a:r>
              <a:rPr sz="2800" spc="-130" dirty="0">
                <a:latin typeface="Calibri"/>
                <a:cs typeface="Calibri"/>
              </a:rPr>
              <a:t> </a:t>
            </a:r>
            <a:r>
              <a:rPr sz="2800" dirty="0">
                <a:latin typeface="Calibri"/>
                <a:cs typeface="Calibri"/>
              </a:rPr>
              <a:t>and</a:t>
            </a:r>
            <a:r>
              <a:rPr sz="2800" spc="-120" dirty="0">
                <a:latin typeface="Calibri"/>
                <a:cs typeface="Calibri"/>
              </a:rPr>
              <a:t> </a:t>
            </a:r>
            <a:r>
              <a:rPr sz="2800" spc="-10" dirty="0">
                <a:latin typeface="Calibri"/>
                <a:cs typeface="Calibri"/>
              </a:rPr>
              <a:t>after.</a:t>
            </a:r>
            <a:endParaRPr sz="2800">
              <a:latin typeface="Calibri"/>
              <a:cs typeface="Calibri"/>
            </a:endParaRPr>
          </a:p>
          <a:p>
            <a:pPr>
              <a:lnSpc>
                <a:spcPct val="100000"/>
              </a:lnSpc>
              <a:spcBef>
                <a:spcPts val="980"/>
              </a:spcBef>
              <a:buFont typeface="Arial"/>
              <a:buChar char="•"/>
            </a:pPr>
            <a:endParaRPr sz="2800">
              <a:latin typeface="Calibri"/>
              <a:cs typeface="Calibri"/>
            </a:endParaRPr>
          </a:p>
          <a:p>
            <a:pPr marL="238125" indent="-225425">
              <a:lnSpc>
                <a:spcPct val="100000"/>
              </a:lnSpc>
              <a:buFont typeface="Arial"/>
              <a:buChar char="•"/>
              <a:tabLst>
                <a:tab pos="238125" algn="l"/>
              </a:tabLst>
            </a:pPr>
            <a:r>
              <a:rPr sz="2800" dirty="0">
                <a:latin typeface="Calibri"/>
                <a:cs typeface="Calibri"/>
              </a:rPr>
              <a:t>This</a:t>
            </a:r>
            <a:r>
              <a:rPr sz="2800" spc="-105" dirty="0">
                <a:latin typeface="Calibri"/>
                <a:cs typeface="Calibri"/>
              </a:rPr>
              <a:t> </a:t>
            </a:r>
            <a:r>
              <a:rPr sz="2800" dirty="0">
                <a:latin typeface="Calibri"/>
                <a:cs typeface="Calibri"/>
              </a:rPr>
              <a:t>pattern</a:t>
            </a:r>
            <a:r>
              <a:rPr sz="2800" spc="-105" dirty="0">
                <a:latin typeface="Calibri"/>
                <a:cs typeface="Calibri"/>
              </a:rPr>
              <a:t> </a:t>
            </a:r>
            <a:r>
              <a:rPr sz="2800" dirty="0">
                <a:latin typeface="Calibri"/>
                <a:cs typeface="Calibri"/>
              </a:rPr>
              <a:t>has</a:t>
            </a:r>
            <a:r>
              <a:rPr sz="2800" spc="-105" dirty="0">
                <a:latin typeface="Calibri"/>
                <a:cs typeface="Calibri"/>
              </a:rPr>
              <a:t> </a:t>
            </a:r>
            <a:r>
              <a:rPr sz="2800" dirty="0">
                <a:latin typeface="Calibri"/>
                <a:cs typeface="Calibri"/>
              </a:rPr>
              <a:t>been</a:t>
            </a:r>
            <a:r>
              <a:rPr sz="2800" spc="-105" dirty="0">
                <a:latin typeface="Calibri"/>
                <a:cs typeface="Calibri"/>
              </a:rPr>
              <a:t> </a:t>
            </a:r>
            <a:r>
              <a:rPr sz="2800" spc="-10" dirty="0">
                <a:latin typeface="Calibri"/>
                <a:cs typeface="Calibri"/>
              </a:rPr>
              <a:t>described</a:t>
            </a:r>
            <a:endParaRPr sz="2800">
              <a:latin typeface="Calibri"/>
              <a:cs typeface="Calibri"/>
            </a:endParaRPr>
          </a:p>
          <a:p>
            <a:pPr marL="1543050">
              <a:lnSpc>
                <a:spcPct val="100000"/>
              </a:lnSpc>
              <a:spcBef>
                <a:spcPts val="915"/>
              </a:spcBef>
            </a:pPr>
            <a:r>
              <a:rPr sz="2800" dirty="0">
                <a:latin typeface="Calibri"/>
                <a:cs typeface="Calibri"/>
              </a:rPr>
              <a:t>After</a:t>
            </a:r>
            <a:r>
              <a:rPr sz="2800" spc="-55" dirty="0">
                <a:latin typeface="Calibri"/>
                <a:cs typeface="Calibri"/>
              </a:rPr>
              <a:t> </a:t>
            </a:r>
            <a:r>
              <a:rPr sz="2800" dirty="0">
                <a:latin typeface="Calibri"/>
                <a:cs typeface="Calibri"/>
              </a:rPr>
              <a:t>analgesic</a:t>
            </a:r>
            <a:r>
              <a:rPr sz="2800" spc="-55" dirty="0">
                <a:latin typeface="Calibri"/>
                <a:cs typeface="Calibri"/>
              </a:rPr>
              <a:t> </a:t>
            </a:r>
            <a:r>
              <a:rPr sz="2800" spc="-10" dirty="0">
                <a:latin typeface="Calibri"/>
                <a:cs typeface="Calibri"/>
              </a:rPr>
              <a:t>administration</a:t>
            </a:r>
            <a:r>
              <a:rPr sz="2800" spc="-55" dirty="0">
                <a:latin typeface="Calibri"/>
                <a:cs typeface="Calibri"/>
              </a:rPr>
              <a:t> </a:t>
            </a:r>
            <a:r>
              <a:rPr sz="2800" dirty="0">
                <a:latin typeface="Calibri"/>
                <a:cs typeface="Calibri"/>
              </a:rPr>
              <a:t>to</a:t>
            </a:r>
            <a:r>
              <a:rPr sz="2800" spc="-55" dirty="0">
                <a:latin typeface="Calibri"/>
                <a:cs typeface="Calibri"/>
              </a:rPr>
              <a:t> </a:t>
            </a:r>
            <a:r>
              <a:rPr sz="2800" dirty="0">
                <a:latin typeface="Calibri"/>
                <a:cs typeface="Calibri"/>
              </a:rPr>
              <a:t>the</a:t>
            </a:r>
            <a:r>
              <a:rPr sz="2800" spc="-60" dirty="0">
                <a:latin typeface="Calibri"/>
                <a:cs typeface="Calibri"/>
              </a:rPr>
              <a:t> </a:t>
            </a:r>
            <a:r>
              <a:rPr sz="2800" spc="-10" dirty="0">
                <a:latin typeface="Calibri"/>
                <a:cs typeface="Calibri"/>
              </a:rPr>
              <a:t>mother</a:t>
            </a:r>
            <a:endParaRPr sz="2800">
              <a:latin typeface="Calibri"/>
              <a:cs typeface="Calibri"/>
            </a:endParaRPr>
          </a:p>
          <a:p>
            <a:pPr marL="1543050">
              <a:lnSpc>
                <a:spcPct val="100000"/>
              </a:lnSpc>
              <a:spcBef>
                <a:spcPts val="2665"/>
              </a:spcBef>
            </a:pPr>
            <a:r>
              <a:rPr sz="2800" dirty="0">
                <a:latin typeface="Calibri"/>
                <a:cs typeface="Calibri"/>
              </a:rPr>
              <a:t>During</a:t>
            </a:r>
            <a:r>
              <a:rPr sz="2800" spc="-60" dirty="0">
                <a:latin typeface="Calibri"/>
                <a:cs typeface="Calibri"/>
              </a:rPr>
              <a:t> </a:t>
            </a:r>
            <a:r>
              <a:rPr sz="2800" dirty="0">
                <a:latin typeface="Calibri"/>
                <a:cs typeface="Calibri"/>
              </a:rPr>
              <a:t>periods</a:t>
            </a:r>
            <a:r>
              <a:rPr sz="2800" spc="-60" dirty="0">
                <a:latin typeface="Calibri"/>
                <a:cs typeface="Calibri"/>
              </a:rPr>
              <a:t> </a:t>
            </a:r>
            <a:r>
              <a:rPr sz="2800" dirty="0">
                <a:latin typeface="Calibri"/>
                <a:cs typeface="Calibri"/>
              </a:rPr>
              <a:t>of</a:t>
            </a:r>
            <a:r>
              <a:rPr sz="2800" spc="-55" dirty="0">
                <a:latin typeface="Calibri"/>
                <a:cs typeface="Calibri"/>
              </a:rPr>
              <a:t> </a:t>
            </a:r>
            <a:r>
              <a:rPr sz="2800" dirty="0">
                <a:latin typeface="Calibri"/>
                <a:cs typeface="Calibri"/>
              </a:rPr>
              <a:t>fetal</a:t>
            </a:r>
            <a:r>
              <a:rPr sz="2800" spc="-60" dirty="0">
                <a:latin typeface="Calibri"/>
                <a:cs typeface="Calibri"/>
              </a:rPr>
              <a:t> </a:t>
            </a:r>
            <a:r>
              <a:rPr sz="2800" dirty="0">
                <a:latin typeface="Calibri"/>
                <a:cs typeface="Calibri"/>
              </a:rPr>
              <a:t>sucking</a:t>
            </a:r>
            <a:r>
              <a:rPr sz="2800" spc="-55" dirty="0">
                <a:latin typeface="Calibri"/>
                <a:cs typeface="Calibri"/>
              </a:rPr>
              <a:t> </a:t>
            </a:r>
            <a:r>
              <a:rPr sz="2800" dirty="0">
                <a:latin typeface="Calibri"/>
                <a:cs typeface="Calibri"/>
              </a:rPr>
              <a:t>and</a:t>
            </a:r>
            <a:r>
              <a:rPr sz="2800" spc="-60" dirty="0">
                <a:latin typeface="Calibri"/>
                <a:cs typeface="Calibri"/>
              </a:rPr>
              <a:t> </a:t>
            </a:r>
            <a:r>
              <a:rPr sz="2800" dirty="0">
                <a:latin typeface="Calibri"/>
                <a:cs typeface="Calibri"/>
              </a:rPr>
              <a:t>other</a:t>
            </a:r>
            <a:r>
              <a:rPr sz="2800" spc="-55" dirty="0">
                <a:latin typeface="Calibri"/>
                <a:cs typeface="Calibri"/>
              </a:rPr>
              <a:t> </a:t>
            </a:r>
            <a:r>
              <a:rPr sz="2800" dirty="0">
                <a:latin typeface="Calibri"/>
                <a:cs typeface="Calibri"/>
              </a:rPr>
              <a:t>mouth</a:t>
            </a:r>
            <a:r>
              <a:rPr sz="2800" spc="-60" dirty="0">
                <a:latin typeface="Calibri"/>
                <a:cs typeface="Calibri"/>
              </a:rPr>
              <a:t> </a:t>
            </a:r>
            <a:r>
              <a:rPr sz="2800" spc="-10" dirty="0">
                <a:latin typeface="Calibri"/>
                <a:cs typeface="Calibri"/>
              </a:rPr>
              <a:t>movements</a:t>
            </a:r>
            <a:endParaRPr sz="2800">
              <a:latin typeface="Calibri"/>
              <a:cs typeface="Calibri"/>
            </a:endParaRPr>
          </a:p>
        </p:txBody>
      </p:sp>
      <p:grpSp>
        <p:nvGrpSpPr>
          <p:cNvPr id="6" name="object 6"/>
          <p:cNvGrpSpPr/>
          <p:nvPr/>
        </p:nvGrpSpPr>
        <p:grpSpPr>
          <a:xfrm>
            <a:off x="-6350" y="5836892"/>
            <a:ext cx="12204700" cy="1028065"/>
            <a:chOff x="-6350" y="5836892"/>
            <a:chExt cx="12204700" cy="1028065"/>
          </a:xfrm>
        </p:grpSpPr>
        <p:pic>
          <p:nvPicPr>
            <p:cNvPr id="7" name="object 7"/>
            <p:cNvPicPr/>
            <p:nvPr/>
          </p:nvPicPr>
          <p:blipFill>
            <a:blip r:embed="rId3" cstate="print"/>
            <a:stretch>
              <a:fillRect/>
            </a:stretch>
          </p:blipFill>
          <p:spPr>
            <a:xfrm>
              <a:off x="0" y="6230005"/>
              <a:ext cx="12192000" cy="627994"/>
            </a:xfrm>
            <a:prstGeom prst="rect">
              <a:avLst/>
            </a:prstGeom>
          </p:spPr>
        </p:pic>
        <p:sp>
          <p:nvSpPr>
            <p:cNvPr id="8" name="object 8"/>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9" name="object 9"/>
            <p:cNvPicPr/>
            <p:nvPr/>
          </p:nvPicPr>
          <p:blipFill>
            <a:blip r:embed="rId4" cstate="print"/>
            <a:stretch>
              <a:fillRect/>
            </a:stretch>
          </p:blipFill>
          <p:spPr>
            <a:xfrm>
              <a:off x="1063824" y="6391182"/>
              <a:ext cx="2212855" cy="274968"/>
            </a:xfrm>
            <a:prstGeom prst="rect">
              <a:avLst/>
            </a:prstGeom>
          </p:spPr>
        </p:pic>
        <p:pic>
          <p:nvPicPr>
            <p:cNvPr id="10" name="object 10"/>
            <p:cNvPicPr/>
            <p:nvPr/>
          </p:nvPicPr>
          <p:blipFill>
            <a:blip r:embed="rId5" cstate="print"/>
            <a:stretch>
              <a:fillRect/>
            </a:stretch>
          </p:blipFill>
          <p:spPr>
            <a:xfrm>
              <a:off x="219456" y="5836892"/>
              <a:ext cx="740663" cy="829258"/>
            </a:xfrm>
            <a:prstGeom prst="rect">
              <a:avLst/>
            </a:prstGeom>
          </p:spPr>
        </p:pic>
      </p:grpSp>
      <p:pic>
        <p:nvPicPr>
          <p:cNvPr id="11" name="object 11"/>
          <p:cNvPicPr/>
          <p:nvPr/>
        </p:nvPicPr>
        <p:blipFill>
          <a:blip r:embed="rId6" cstate="print"/>
          <a:stretch>
            <a:fillRect/>
          </a:stretch>
        </p:blipFill>
        <p:spPr>
          <a:xfrm>
            <a:off x="11436837" y="199161"/>
            <a:ext cx="627804" cy="61726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96696" y="710183"/>
            <a:ext cx="10442448" cy="5334000"/>
          </a:xfrm>
          <a:prstGeom prst="rect">
            <a:avLst/>
          </a:prstGeom>
        </p:spPr>
      </p:pic>
      <p:sp>
        <p:nvSpPr>
          <p:cNvPr id="3" name="object 3"/>
          <p:cNvSpPr txBox="1"/>
          <p:nvPr/>
        </p:nvSpPr>
        <p:spPr>
          <a:xfrm>
            <a:off x="1096843" y="2588259"/>
            <a:ext cx="10273030" cy="1607820"/>
          </a:xfrm>
          <a:prstGeom prst="rect">
            <a:avLst/>
          </a:prstGeom>
        </p:spPr>
        <p:txBody>
          <a:bodyPr vert="horz" wrap="square" lIns="0" tIns="54610" rIns="0" bIns="0" rtlCol="0">
            <a:spAutoFit/>
          </a:bodyPr>
          <a:lstStyle/>
          <a:p>
            <a:pPr marL="241300" marR="5080" indent="-228600">
              <a:lnSpc>
                <a:spcPct val="90200"/>
              </a:lnSpc>
              <a:spcBef>
                <a:spcPts val="430"/>
              </a:spcBef>
              <a:buFont typeface="Arial"/>
              <a:buChar char="•"/>
              <a:tabLst>
                <a:tab pos="241300" algn="l"/>
              </a:tabLst>
            </a:pPr>
            <a:r>
              <a:rPr sz="2800" dirty="0">
                <a:latin typeface="Calibri"/>
                <a:cs typeface="Calibri"/>
              </a:rPr>
              <a:t>A</a:t>
            </a:r>
            <a:r>
              <a:rPr sz="2800" spc="-25" dirty="0">
                <a:latin typeface="Calibri"/>
                <a:cs typeface="Calibri"/>
              </a:rPr>
              <a:t> </a:t>
            </a:r>
            <a:r>
              <a:rPr sz="2800" dirty="0">
                <a:latin typeface="Calibri"/>
                <a:cs typeface="Calibri"/>
              </a:rPr>
              <a:t>trace</a:t>
            </a:r>
            <a:r>
              <a:rPr sz="2800" spc="-30" dirty="0">
                <a:latin typeface="Calibri"/>
                <a:cs typeface="Calibri"/>
              </a:rPr>
              <a:t> </a:t>
            </a:r>
            <a:r>
              <a:rPr sz="2800" dirty="0">
                <a:latin typeface="Calibri"/>
                <a:cs typeface="Calibri"/>
              </a:rPr>
              <a:t>of</a:t>
            </a:r>
            <a:r>
              <a:rPr sz="2800" spc="-35" dirty="0">
                <a:latin typeface="Calibri"/>
                <a:cs typeface="Calibri"/>
              </a:rPr>
              <a:t> </a:t>
            </a:r>
            <a:r>
              <a:rPr sz="2800" dirty="0">
                <a:latin typeface="Calibri"/>
                <a:cs typeface="Calibri"/>
              </a:rPr>
              <a:t>this</a:t>
            </a:r>
            <a:r>
              <a:rPr sz="2800" spc="-15" dirty="0">
                <a:latin typeface="Calibri"/>
                <a:cs typeface="Calibri"/>
              </a:rPr>
              <a:t> </a:t>
            </a:r>
            <a:r>
              <a:rPr sz="2800" dirty="0">
                <a:latin typeface="Calibri"/>
                <a:cs typeface="Calibri"/>
              </a:rPr>
              <a:t>nature</a:t>
            </a:r>
            <a:r>
              <a:rPr sz="2800" spc="-35" dirty="0">
                <a:latin typeface="Calibri"/>
                <a:cs typeface="Calibri"/>
              </a:rPr>
              <a:t> </a:t>
            </a:r>
            <a:r>
              <a:rPr sz="2800" dirty="0">
                <a:latin typeface="Calibri"/>
                <a:cs typeface="Calibri"/>
              </a:rPr>
              <a:t>should</a:t>
            </a:r>
            <a:r>
              <a:rPr sz="2800" spc="-20" dirty="0">
                <a:latin typeface="Calibri"/>
                <a:cs typeface="Calibri"/>
              </a:rPr>
              <a:t> </a:t>
            </a:r>
            <a:r>
              <a:rPr sz="2800" dirty="0">
                <a:latin typeface="Calibri"/>
                <a:cs typeface="Calibri"/>
              </a:rPr>
              <a:t>be</a:t>
            </a:r>
            <a:r>
              <a:rPr sz="2800" spc="-35" dirty="0">
                <a:latin typeface="Calibri"/>
                <a:cs typeface="Calibri"/>
              </a:rPr>
              <a:t> </a:t>
            </a:r>
            <a:r>
              <a:rPr sz="2800" dirty="0">
                <a:latin typeface="Calibri"/>
                <a:cs typeface="Calibri"/>
              </a:rPr>
              <a:t>informed</a:t>
            </a:r>
            <a:r>
              <a:rPr sz="2800" spc="-20" dirty="0">
                <a:latin typeface="Calibri"/>
                <a:cs typeface="Calibri"/>
              </a:rPr>
              <a:t> </a:t>
            </a:r>
            <a:r>
              <a:rPr sz="2800" dirty="0">
                <a:latin typeface="Calibri"/>
                <a:cs typeface="Calibri"/>
              </a:rPr>
              <a:t>to</a:t>
            </a:r>
            <a:r>
              <a:rPr sz="2800" spc="-30" dirty="0">
                <a:latin typeface="Calibri"/>
                <a:cs typeface="Calibri"/>
              </a:rPr>
              <a:t> </a:t>
            </a:r>
            <a:r>
              <a:rPr sz="2800" dirty="0">
                <a:latin typeface="Calibri"/>
                <a:cs typeface="Calibri"/>
              </a:rPr>
              <a:t>a</a:t>
            </a:r>
            <a:r>
              <a:rPr sz="2800" spc="-30" dirty="0">
                <a:latin typeface="Calibri"/>
                <a:cs typeface="Calibri"/>
              </a:rPr>
              <a:t> </a:t>
            </a:r>
            <a:r>
              <a:rPr sz="2800" dirty="0">
                <a:latin typeface="Calibri"/>
                <a:cs typeface="Calibri"/>
              </a:rPr>
              <a:t>consultant</a:t>
            </a:r>
            <a:r>
              <a:rPr sz="2800" spc="-30" dirty="0">
                <a:latin typeface="Calibri"/>
                <a:cs typeface="Calibri"/>
              </a:rPr>
              <a:t> </a:t>
            </a:r>
            <a:r>
              <a:rPr sz="2800" dirty="0">
                <a:latin typeface="Calibri"/>
                <a:cs typeface="Calibri"/>
              </a:rPr>
              <a:t>as</a:t>
            </a:r>
            <a:r>
              <a:rPr sz="2800" spc="-15" dirty="0">
                <a:latin typeface="Calibri"/>
                <a:cs typeface="Calibri"/>
              </a:rPr>
              <a:t> </a:t>
            </a:r>
            <a:r>
              <a:rPr sz="2800" dirty="0">
                <a:latin typeface="Calibri"/>
                <a:cs typeface="Calibri"/>
              </a:rPr>
              <a:t>there</a:t>
            </a:r>
            <a:r>
              <a:rPr sz="2800" spc="-30" dirty="0">
                <a:latin typeface="Calibri"/>
                <a:cs typeface="Calibri"/>
              </a:rPr>
              <a:t> </a:t>
            </a:r>
            <a:r>
              <a:rPr sz="2800" dirty="0">
                <a:latin typeface="Calibri"/>
                <a:cs typeface="Calibri"/>
              </a:rPr>
              <a:t>is</a:t>
            </a:r>
            <a:r>
              <a:rPr sz="2800" spc="-20" dirty="0">
                <a:latin typeface="Calibri"/>
                <a:cs typeface="Calibri"/>
              </a:rPr>
              <a:t> </a:t>
            </a:r>
            <a:r>
              <a:rPr sz="2800" spc="-50" dirty="0">
                <a:latin typeface="Calibri"/>
                <a:cs typeface="Calibri"/>
              </a:rPr>
              <a:t>a </a:t>
            </a:r>
            <a:r>
              <a:rPr sz="2800" dirty="0">
                <a:latin typeface="Calibri"/>
                <a:cs typeface="Calibri"/>
              </a:rPr>
              <a:t>school</a:t>
            </a:r>
            <a:r>
              <a:rPr sz="2800" spc="-35" dirty="0">
                <a:latin typeface="Calibri"/>
                <a:cs typeface="Calibri"/>
              </a:rPr>
              <a:t> </a:t>
            </a:r>
            <a:r>
              <a:rPr sz="2800" dirty="0">
                <a:latin typeface="Calibri"/>
                <a:cs typeface="Calibri"/>
              </a:rPr>
              <a:t>of</a:t>
            </a:r>
            <a:r>
              <a:rPr sz="2800" spc="-30" dirty="0">
                <a:latin typeface="Calibri"/>
                <a:cs typeface="Calibri"/>
              </a:rPr>
              <a:t> </a:t>
            </a:r>
            <a:r>
              <a:rPr sz="2800" dirty="0">
                <a:latin typeface="Calibri"/>
                <a:cs typeface="Calibri"/>
              </a:rPr>
              <a:t>thought</a:t>
            </a:r>
            <a:r>
              <a:rPr sz="2800" spc="-30" dirty="0">
                <a:latin typeface="Calibri"/>
                <a:cs typeface="Calibri"/>
              </a:rPr>
              <a:t> </a:t>
            </a:r>
            <a:r>
              <a:rPr sz="2800" dirty="0">
                <a:latin typeface="Calibri"/>
                <a:cs typeface="Calibri"/>
              </a:rPr>
              <a:t>that</a:t>
            </a:r>
            <a:r>
              <a:rPr sz="2800" spc="-30" dirty="0">
                <a:latin typeface="Calibri"/>
                <a:cs typeface="Calibri"/>
              </a:rPr>
              <a:t> </a:t>
            </a:r>
            <a:r>
              <a:rPr sz="2800" dirty="0">
                <a:latin typeface="Calibri"/>
                <a:cs typeface="Calibri"/>
              </a:rPr>
              <a:t>this</a:t>
            </a:r>
            <a:r>
              <a:rPr sz="2800" spc="-25" dirty="0">
                <a:latin typeface="Calibri"/>
                <a:cs typeface="Calibri"/>
              </a:rPr>
              <a:t> </a:t>
            </a:r>
            <a:r>
              <a:rPr sz="2800" dirty="0">
                <a:latin typeface="Calibri"/>
                <a:cs typeface="Calibri"/>
              </a:rPr>
              <a:t>can</a:t>
            </a:r>
            <a:r>
              <a:rPr sz="2800" spc="-25" dirty="0">
                <a:latin typeface="Calibri"/>
                <a:cs typeface="Calibri"/>
              </a:rPr>
              <a:t> </a:t>
            </a:r>
            <a:r>
              <a:rPr sz="2800" dirty="0">
                <a:latin typeface="Calibri"/>
                <a:cs typeface="Calibri"/>
              </a:rPr>
              <a:t>be</a:t>
            </a:r>
            <a:r>
              <a:rPr sz="2800" spc="-30" dirty="0">
                <a:latin typeface="Calibri"/>
                <a:cs typeface="Calibri"/>
              </a:rPr>
              <a:t> </a:t>
            </a:r>
            <a:r>
              <a:rPr sz="2800" dirty="0">
                <a:latin typeface="Calibri"/>
                <a:cs typeface="Calibri"/>
              </a:rPr>
              <a:t>observed</a:t>
            </a:r>
            <a:r>
              <a:rPr sz="2800" spc="-25" dirty="0">
                <a:latin typeface="Calibri"/>
                <a:cs typeface="Calibri"/>
              </a:rPr>
              <a:t> </a:t>
            </a:r>
            <a:r>
              <a:rPr sz="2800" dirty="0">
                <a:latin typeface="Calibri"/>
                <a:cs typeface="Calibri"/>
              </a:rPr>
              <a:t>in</a:t>
            </a:r>
            <a:r>
              <a:rPr sz="2800" spc="-25" dirty="0">
                <a:latin typeface="Calibri"/>
                <a:cs typeface="Calibri"/>
              </a:rPr>
              <a:t> </a:t>
            </a:r>
            <a:r>
              <a:rPr sz="2800" dirty="0">
                <a:latin typeface="Calibri"/>
                <a:cs typeface="Calibri"/>
              </a:rPr>
              <a:t>fetal</a:t>
            </a:r>
            <a:r>
              <a:rPr sz="2800" spc="-35" dirty="0">
                <a:latin typeface="Calibri"/>
                <a:cs typeface="Calibri"/>
              </a:rPr>
              <a:t> </a:t>
            </a:r>
            <a:r>
              <a:rPr sz="2800" spc="-10" dirty="0">
                <a:latin typeface="Calibri"/>
                <a:cs typeface="Calibri"/>
              </a:rPr>
              <a:t>hypotension </a:t>
            </a:r>
            <a:r>
              <a:rPr sz="2800" dirty="0">
                <a:latin typeface="Calibri"/>
                <a:cs typeface="Calibri"/>
              </a:rPr>
              <a:t>occurring</a:t>
            </a:r>
            <a:r>
              <a:rPr sz="2800" spc="-60" dirty="0">
                <a:latin typeface="Calibri"/>
                <a:cs typeface="Calibri"/>
              </a:rPr>
              <a:t> </a:t>
            </a:r>
            <a:r>
              <a:rPr sz="2800" dirty="0">
                <a:latin typeface="Calibri"/>
                <a:cs typeface="Calibri"/>
              </a:rPr>
              <a:t>secondary</a:t>
            </a:r>
            <a:r>
              <a:rPr sz="2800" spc="-55" dirty="0">
                <a:latin typeface="Calibri"/>
                <a:cs typeface="Calibri"/>
              </a:rPr>
              <a:t> </a:t>
            </a:r>
            <a:r>
              <a:rPr sz="2800" dirty="0">
                <a:latin typeface="Calibri"/>
                <a:cs typeface="Calibri"/>
              </a:rPr>
              <a:t>to</a:t>
            </a:r>
            <a:r>
              <a:rPr sz="2800" spc="-55" dirty="0">
                <a:latin typeface="Calibri"/>
                <a:cs typeface="Calibri"/>
              </a:rPr>
              <a:t> </a:t>
            </a:r>
            <a:r>
              <a:rPr sz="2800" dirty="0">
                <a:latin typeface="Calibri"/>
                <a:cs typeface="Calibri"/>
              </a:rPr>
              <a:t>acute</a:t>
            </a:r>
            <a:r>
              <a:rPr sz="2800" spc="-55" dirty="0">
                <a:latin typeface="Calibri"/>
                <a:cs typeface="Calibri"/>
              </a:rPr>
              <a:t> </a:t>
            </a:r>
            <a:r>
              <a:rPr sz="2800" spc="-10" dirty="0">
                <a:latin typeface="Calibri"/>
                <a:cs typeface="Calibri"/>
              </a:rPr>
              <a:t>feto-</a:t>
            </a:r>
            <a:r>
              <a:rPr sz="2800" dirty="0">
                <a:latin typeface="Calibri"/>
                <a:cs typeface="Calibri"/>
              </a:rPr>
              <a:t>maternal</a:t>
            </a:r>
            <a:r>
              <a:rPr sz="2800" spc="-55" dirty="0">
                <a:latin typeface="Calibri"/>
                <a:cs typeface="Calibri"/>
              </a:rPr>
              <a:t> </a:t>
            </a:r>
            <a:r>
              <a:rPr sz="2800" dirty="0">
                <a:latin typeface="Calibri"/>
                <a:cs typeface="Calibri"/>
              </a:rPr>
              <a:t>haemorrhage</a:t>
            </a:r>
            <a:r>
              <a:rPr sz="2800" spc="-60" dirty="0">
                <a:latin typeface="Calibri"/>
                <a:cs typeface="Calibri"/>
              </a:rPr>
              <a:t> </a:t>
            </a:r>
            <a:r>
              <a:rPr sz="2800" spc="-25" dirty="0">
                <a:latin typeface="Calibri"/>
                <a:cs typeface="Calibri"/>
              </a:rPr>
              <a:t>and </a:t>
            </a:r>
            <a:r>
              <a:rPr sz="2800" dirty="0">
                <a:latin typeface="Calibri"/>
                <a:cs typeface="Calibri"/>
              </a:rPr>
              <a:t>conditions</a:t>
            </a:r>
            <a:r>
              <a:rPr sz="2800" spc="-45" dirty="0">
                <a:latin typeface="Calibri"/>
                <a:cs typeface="Calibri"/>
              </a:rPr>
              <a:t> </a:t>
            </a:r>
            <a:r>
              <a:rPr sz="2800" dirty="0">
                <a:latin typeface="Calibri"/>
                <a:cs typeface="Calibri"/>
              </a:rPr>
              <a:t>such</a:t>
            </a:r>
            <a:r>
              <a:rPr sz="2800" spc="-45" dirty="0">
                <a:latin typeface="Calibri"/>
                <a:cs typeface="Calibri"/>
              </a:rPr>
              <a:t> </a:t>
            </a:r>
            <a:r>
              <a:rPr sz="2800" dirty="0">
                <a:latin typeface="Calibri"/>
                <a:cs typeface="Calibri"/>
              </a:rPr>
              <a:t>as</a:t>
            </a:r>
            <a:r>
              <a:rPr sz="2800" spc="-40" dirty="0">
                <a:latin typeface="Calibri"/>
                <a:cs typeface="Calibri"/>
              </a:rPr>
              <a:t> </a:t>
            </a:r>
            <a:r>
              <a:rPr sz="2800" dirty="0">
                <a:latin typeface="Calibri"/>
                <a:cs typeface="Calibri"/>
              </a:rPr>
              <a:t>ruptured</a:t>
            </a:r>
            <a:r>
              <a:rPr sz="2800" spc="-45" dirty="0">
                <a:latin typeface="Calibri"/>
                <a:cs typeface="Calibri"/>
              </a:rPr>
              <a:t> </a:t>
            </a:r>
            <a:r>
              <a:rPr sz="2800" dirty="0">
                <a:latin typeface="Calibri"/>
                <a:cs typeface="Calibri"/>
              </a:rPr>
              <a:t>vasa</a:t>
            </a:r>
            <a:r>
              <a:rPr sz="2800" spc="-70" dirty="0">
                <a:latin typeface="Calibri"/>
                <a:cs typeface="Calibri"/>
              </a:rPr>
              <a:t> </a:t>
            </a:r>
            <a:r>
              <a:rPr sz="2800" spc="-10" dirty="0">
                <a:latin typeface="Calibri"/>
                <a:cs typeface="Calibri"/>
              </a:rPr>
              <a:t>praevia.</a:t>
            </a:r>
            <a:endParaRPr sz="2800">
              <a:latin typeface="Calibri"/>
              <a:cs typeface="Calibri"/>
            </a:endParaRPr>
          </a:p>
        </p:txBody>
      </p:sp>
      <p:grpSp>
        <p:nvGrpSpPr>
          <p:cNvPr id="4" name="object 4"/>
          <p:cNvGrpSpPr/>
          <p:nvPr/>
        </p:nvGrpSpPr>
        <p:grpSpPr>
          <a:xfrm>
            <a:off x="-6350" y="199161"/>
            <a:ext cx="12204700" cy="6665595"/>
            <a:chOff x="-6350" y="199161"/>
            <a:chExt cx="12204700" cy="6665595"/>
          </a:xfrm>
        </p:grpSpPr>
        <p:pic>
          <p:nvPicPr>
            <p:cNvPr id="5" name="object 5"/>
            <p:cNvPicPr/>
            <p:nvPr/>
          </p:nvPicPr>
          <p:blipFill>
            <a:blip r:embed="rId3"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1436837" y="199161"/>
              <a:ext cx="627804" cy="617266"/>
            </a:xfrm>
            <a:prstGeom prst="rect">
              <a:avLst/>
            </a:prstGeom>
          </p:spPr>
        </p:pic>
        <p:pic>
          <p:nvPicPr>
            <p:cNvPr id="8" name="object 8"/>
            <p:cNvPicPr/>
            <p:nvPr/>
          </p:nvPicPr>
          <p:blipFill>
            <a:blip r:embed="rId5" cstate="print"/>
            <a:stretch>
              <a:fillRect/>
            </a:stretch>
          </p:blipFill>
          <p:spPr>
            <a:xfrm>
              <a:off x="1063824" y="6391182"/>
              <a:ext cx="2212855" cy="274968"/>
            </a:xfrm>
            <a:prstGeom prst="rect">
              <a:avLst/>
            </a:prstGeom>
          </p:spPr>
        </p:pic>
        <p:pic>
          <p:nvPicPr>
            <p:cNvPr id="9" name="object 9"/>
            <p:cNvPicPr/>
            <p:nvPr/>
          </p:nvPicPr>
          <p:blipFill>
            <a:blip r:embed="rId6" cstate="print"/>
            <a:stretch>
              <a:fillRect/>
            </a:stretch>
          </p:blipFill>
          <p:spPr>
            <a:xfrm>
              <a:off x="219456" y="5836892"/>
              <a:ext cx="740663" cy="829258"/>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84293" rIns="0" bIns="0" rtlCol="0">
            <a:spAutoFit/>
          </a:bodyPr>
          <a:lstStyle/>
          <a:p>
            <a:pPr marL="64769">
              <a:lnSpc>
                <a:spcPct val="100000"/>
              </a:lnSpc>
              <a:spcBef>
                <a:spcPts val="110"/>
              </a:spcBef>
            </a:pPr>
            <a:r>
              <a:rPr sz="4300" spc="70" dirty="0"/>
              <a:t>3.</a:t>
            </a:r>
            <a:r>
              <a:rPr sz="4300" spc="114" dirty="0"/>
              <a:t> </a:t>
            </a:r>
            <a:r>
              <a:rPr sz="4300" spc="105" dirty="0"/>
              <a:t>Accelerations</a:t>
            </a:r>
            <a:endParaRPr sz="4300"/>
          </a:p>
        </p:txBody>
      </p:sp>
      <p:sp>
        <p:nvSpPr>
          <p:cNvPr id="3" name="object 3"/>
          <p:cNvSpPr txBox="1"/>
          <p:nvPr/>
        </p:nvSpPr>
        <p:spPr>
          <a:xfrm>
            <a:off x="1448734" y="1686051"/>
            <a:ext cx="10449560" cy="3652520"/>
          </a:xfrm>
          <a:prstGeom prst="rect">
            <a:avLst/>
          </a:prstGeom>
        </p:spPr>
        <p:txBody>
          <a:bodyPr vert="horz" wrap="square" lIns="0" tIns="63500" rIns="0" bIns="0" rtlCol="0">
            <a:spAutoFit/>
          </a:bodyPr>
          <a:lstStyle/>
          <a:p>
            <a:pPr marL="241300" marR="189230" indent="-228600" algn="just">
              <a:lnSpc>
                <a:spcPts val="3000"/>
              </a:lnSpc>
              <a:spcBef>
                <a:spcPts val="500"/>
              </a:spcBef>
              <a:buFont typeface="Arial"/>
              <a:buChar char="•"/>
              <a:tabLst>
                <a:tab pos="241300" algn="l"/>
              </a:tabLst>
            </a:pPr>
            <a:r>
              <a:rPr sz="2800" dirty="0">
                <a:latin typeface="Calibri"/>
                <a:cs typeface="Calibri"/>
              </a:rPr>
              <a:t>Abrupt</a:t>
            </a:r>
            <a:r>
              <a:rPr sz="2800" spc="-35" dirty="0">
                <a:latin typeface="Calibri"/>
                <a:cs typeface="Calibri"/>
              </a:rPr>
              <a:t> </a:t>
            </a:r>
            <a:r>
              <a:rPr sz="2800" dirty="0">
                <a:latin typeface="Calibri"/>
                <a:cs typeface="Calibri"/>
              </a:rPr>
              <a:t>increases</a:t>
            </a:r>
            <a:r>
              <a:rPr sz="2800" spc="-25" dirty="0">
                <a:latin typeface="Calibri"/>
                <a:cs typeface="Calibri"/>
              </a:rPr>
              <a:t> </a:t>
            </a:r>
            <a:r>
              <a:rPr sz="2800" dirty="0">
                <a:latin typeface="Calibri"/>
                <a:cs typeface="Calibri"/>
              </a:rPr>
              <a:t>in</a:t>
            </a:r>
            <a:r>
              <a:rPr sz="2800" spc="-30" dirty="0">
                <a:latin typeface="Calibri"/>
                <a:cs typeface="Calibri"/>
              </a:rPr>
              <a:t> </a:t>
            </a:r>
            <a:r>
              <a:rPr sz="2800" dirty="0">
                <a:latin typeface="Calibri"/>
                <a:cs typeface="Calibri"/>
              </a:rPr>
              <a:t>the</a:t>
            </a:r>
            <a:r>
              <a:rPr sz="2800" spc="-40" dirty="0">
                <a:latin typeface="Calibri"/>
                <a:cs typeface="Calibri"/>
              </a:rPr>
              <a:t> </a:t>
            </a:r>
            <a:r>
              <a:rPr sz="2800" dirty="0">
                <a:latin typeface="Calibri"/>
                <a:cs typeface="Calibri"/>
              </a:rPr>
              <a:t>fetal</a:t>
            </a:r>
            <a:r>
              <a:rPr sz="2800" spc="-35" dirty="0">
                <a:latin typeface="Calibri"/>
                <a:cs typeface="Calibri"/>
              </a:rPr>
              <a:t> </a:t>
            </a:r>
            <a:r>
              <a:rPr sz="2800" dirty="0">
                <a:latin typeface="Calibri"/>
                <a:cs typeface="Calibri"/>
              </a:rPr>
              <a:t>heart</a:t>
            </a:r>
            <a:r>
              <a:rPr sz="2800" spc="-35" dirty="0">
                <a:latin typeface="Calibri"/>
                <a:cs typeface="Calibri"/>
              </a:rPr>
              <a:t> </a:t>
            </a:r>
            <a:r>
              <a:rPr sz="2800" dirty="0">
                <a:latin typeface="Calibri"/>
                <a:cs typeface="Calibri"/>
              </a:rPr>
              <a:t>rate</a:t>
            </a:r>
            <a:r>
              <a:rPr sz="2800" spc="-40" dirty="0">
                <a:latin typeface="Calibri"/>
                <a:cs typeface="Calibri"/>
              </a:rPr>
              <a:t> </a:t>
            </a:r>
            <a:r>
              <a:rPr sz="2800" dirty="0">
                <a:latin typeface="Calibri"/>
                <a:cs typeface="Calibri"/>
              </a:rPr>
              <a:t>above</a:t>
            </a:r>
            <a:r>
              <a:rPr sz="2800" spc="-40" dirty="0">
                <a:latin typeface="Calibri"/>
                <a:cs typeface="Calibri"/>
              </a:rPr>
              <a:t> </a:t>
            </a:r>
            <a:r>
              <a:rPr sz="2800" dirty="0">
                <a:latin typeface="Calibri"/>
                <a:cs typeface="Calibri"/>
              </a:rPr>
              <a:t>the</a:t>
            </a:r>
            <a:r>
              <a:rPr sz="2800" spc="-35" dirty="0">
                <a:latin typeface="Calibri"/>
                <a:cs typeface="Calibri"/>
              </a:rPr>
              <a:t> </a:t>
            </a:r>
            <a:r>
              <a:rPr sz="2800" dirty="0">
                <a:latin typeface="Calibri"/>
                <a:cs typeface="Calibri"/>
              </a:rPr>
              <a:t>baseline</a:t>
            </a:r>
            <a:r>
              <a:rPr sz="2800" spc="-40" dirty="0">
                <a:latin typeface="Calibri"/>
                <a:cs typeface="Calibri"/>
              </a:rPr>
              <a:t> </a:t>
            </a:r>
            <a:r>
              <a:rPr sz="2800" dirty="0">
                <a:latin typeface="Calibri"/>
                <a:cs typeface="Calibri"/>
              </a:rPr>
              <a:t>more</a:t>
            </a:r>
            <a:r>
              <a:rPr sz="2800" spc="-40" dirty="0">
                <a:latin typeface="Calibri"/>
                <a:cs typeface="Calibri"/>
              </a:rPr>
              <a:t> </a:t>
            </a:r>
            <a:r>
              <a:rPr sz="2800" spc="-20" dirty="0">
                <a:latin typeface="Calibri"/>
                <a:cs typeface="Calibri"/>
              </a:rPr>
              <a:t>than </a:t>
            </a:r>
            <a:r>
              <a:rPr sz="2800" dirty="0">
                <a:latin typeface="Calibri"/>
                <a:cs typeface="Calibri"/>
              </a:rPr>
              <a:t>15</a:t>
            </a:r>
            <a:r>
              <a:rPr sz="2800" spc="-35" dirty="0">
                <a:latin typeface="Calibri"/>
                <a:cs typeface="Calibri"/>
              </a:rPr>
              <a:t> </a:t>
            </a:r>
            <a:r>
              <a:rPr sz="2800" dirty="0">
                <a:latin typeface="Calibri"/>
                <a:cs typeface="Calibri"/>
              </a:rPr>
              <a:t>bpm</a:t>
            </a:r>
            <a:r>
              <a:rPr sz="2800" spc="-35" dirty="0">
                <a:latin typeface="Calibri"/>
                <a:cs typeface="Calibri"/>
              </a:rPr>
              <a:t> </a:t>
            </a:r>
            <a:r>
              <a:rPr sz="2800" dirty="0">
                <a:latin typeface="Calibri"/>
                <a:cs typeface="Calibri"/>
              </a:rPr>
              <a:t>in</a:t>
            </a:r>
            <a:r>
              <a:rPr sz="2800" spc="-40" dirty="0">
                <a:latin typeface="Calibri"/>
                <a:cs typeface="Calibri"/>
              </a:rPr>
              <a:t> </a:t>
            </a:r>
            <a:r>
              <a:rPr lang="en-GB" sz="2800" dirty="0">
                <a:latin typeface="Calibri"/>
                <a:cs typeface="Calibri"/>
              </a:rPr>
              <a:t>amplitude and</a:t>
            </a:r>
            <a:r>
              <a:rPr sz="2800" spc="-40" dirty="0">
                <a:latin typeface="Calibri"/>
                <a:cs typeface="Calibri"/>
              </a:rPr>
              <a:t> </a:t>
            </a:r>
            <a:r>
              <a:rPr sz="2800" dirty="0">
                <a:latin typeface="Calibri"/>
                <a:cs typeface="Calibri"/>
              </a:rPr>
              <a:t>lasting</a:t>
            </a:r>
            <a:r>
              <a:rPr sz="2800" spc="-45" dirty="0">
                <a:latin typeface="Calibri"/>
                <a:cs typeface="Calibri"/>
              </a:rPr>
              <a:t> </a:t>
            </a:r>
            <a:r>
              <a:rPr sz="2800" dirty="0">
                <a:latin typeface="Calibri"/>
                <a:cs typeface="Calibri"/>
              </a:rPr>
              <a:t>more</a:t>
            </a:r>
            <a:r>
              <a:rPr sz="2800" spc="-45" dirty="0">
                <a:latin typeface="Calibri"/>
                <a:cs typeface="Calibri"/>
              </a:rPr>
              <a:t> </a:t>
            </a:r>
            <a:r>
              <a:rPr sz="2800" dirty="0">
                <a:latin typeface="Calibri"/>
                <a:cs typeface="Calibri"/>
              </a:rPr>
              <a:t>than</a:t>
            </a:r>
            <a:r>
              <a:rPr sz="2800" spc="-40" dirty="0">
                <a:latin typeface="Calibri"/>
                <a:cs typeface="Calibri"/>
              </a:rPr>
              <a:t> </a:t>
            </a:r>
            <a:r>
              <a:rPr sz="2800" dirty="0">
                <a:latin typeface="Calibri"/>
                <a:cs typeface="Calibri"/>
              </a:rPr>
              <a:t>15</a:t>
            </a:r>
            <a:r>
              <a:rPr sz="2800" spc="-30" dirty="0">
                <a:latin typeface="Calibri"/>
                <a:cs typeface="Calibri"/>
              </a:rPr>
              <a:t> </a:t>
            </a:r>
            <a:r>
              <a:rPr sz="2800" dirty="0">
                <a:latin typeface="Calibri"/>
                <a:cs typeface="Calibri"/>
              </a:rPr>
              <a:t>seconds</a:t>
            </a:r>
            <a:r>
              <a:rPr sz="2800" spc="-40" dirty="0">
                <a:latin typeface="Calibri"/>
                <a:cs typeface="Calibri"/>
              </a:rPr>
              <a:t> </a:t>
            </a:r>
            <a:r>
              <a:rPr sz="2800" dirty="0">
                <a:latin typeface="Calibri"/>
                <a:cs typeface="Calibri"/>
              </a:rPr>
              <a:t>but</a:t>
            </a:r>
            <a:r>
              <a:rPr sz="2800" spc="-40" dirty="0">
                <a:latin typeface="Calibri"/>
                <a:cs typeface="Calibri"/>
              </a:rPr>
              <a:t> </a:t>
            </a:r>
            <a:r>
              <a:rPr sz="2800" dirty="0">
                <a:latin typeface="Calibri"/>
                <a:cs typeface="Calibri"/>
              </a:rPr>
              <a:t>less</a:t>
            </a:r>
            <a:r>
              <a:rPr sz="2800" spc="-35" dirty="0">
                <a:latin typeface="Calibri"/>
                <a:cs typeface="Calibri"/>
              </a:rPr>
              <a:t> </a:t>
            </a:r>
            <a:r>
              <a:rPr sz="2800" spc="-20" dirty="0">
                <a:latin typeface="Calibri"/>
                <a:cs typeface="Calibri"/>
              </a:rPr>
              <a:t>than </a:t>
            </a:r>
            <a:r>
              <a:rPr sz="2800" dirty="0">
                <a:latin typeface="Calibri"/>
                <a:cs typeface="Calibri"/>
              </a:rPr>
              <a:t>10</a:t>
            </a:r>
            <a:r>
              <a:rPr sz="2800" spc="-15" dirty="0">
                <a:latin typeface="Calibri"/>
                <a:cs typeface="Calibri"/>
              </a:rPr>
              <a:t> </a:t>
            </a:r>
            <a:r>
              <a:rPr sz="2800" spc="-10" dirty="0">
                <a:latin typeface="Calibri"/>
                <a:cs typeface="Calibri"/>
              </a:rPr>
              <a:t>minutes.</a:t>
            </a:r>
            <a:endParaRPr sz="2800" dirty="0">
              <a:latin typeface="Calibri"/>
              <a:cs typeface="Calibri"/>
            </a:endParaRPr>
          </a:p>
          <a:p>
            <a:pPr>
              <a:lnSpc>
                <a:spcPct val="100000"/>
              </a:lnSpc>
              <a:spcBef>
                <a:spcPts val="1290"/>
              </a:spcBef>
              <a:buFont typeface="Arial"/>
              <a:buChar char="•"/>
            </a:pPr>
            <a:endParaRPr sz="2800" dirty="0">
              <a:latin typeface="Calibri"/>
              <a:cs typeface="Calibri"/>
            </a:endParaRPr>
          </a:p>
          <a:p>
            <a:pPr marL="240665" indent="-227965">
              <a:lnSpc>
                <a:spcPct val="100000"/>
              </a:lnSpc>
              <a:spcBef>
                <a:spcPts val="5"/>
              </a:spcBef>
              <a:buFont typeface="Arial"/>
              <a:buChar char="•"/>
              <a:tabLst>
                <a:tab pos="240665" algn="l"/>
              </a:tabLst>
            </a:pPr>
            <a:r>
              <a:rPr sz="2800" dirty="0">
                <a:latin typeface="Calibri"/>
                <a:cs typeface="Calibri"/>
              </a:rPr>
              <a:t>An</a:t>
            </a:r>
            <a:r>
              <a:rPr sz="2800" spc="-35" dirty="0">
                <a:latin typeface="Calibri"/>
                <a:cs typeface="Calibri"/>
              </a:rPr>
              <a:t> </a:t>
            </a:r>
            <a:r>
              <a:rPr sz="2800" dirty="0">
                <a:latin typeface="Calibri"/>
                <a:cs typeface="Calibri"/>
              </a:rPr>
              <a:t>acceleration</a:t>
            </a:r>
            <a:r>
              <a:rPr sz="2800" spc="-30" dirty="0">
                <a:latin typeface="Calibri"/>
                <a:cs typeface="Calibri"/>
              </a:rPr>
              <a:t> </a:t>
            </a:r>
            <a:r>
              <a:rPr sz="2800" dirty="0">
                <a:latin typeface="Calibri"/>
                <a:cs typeface="Calibri"/>
              </a:rPr>
              <a:t>must</a:t>
            </a:r>
            <a:r>
              <a:rPr sz="2800" spc="-40" dirty="0">
                <a:latin typeface="Calibri"/>
                <a:cs typeface="Calibri"/>
              </a:rPr>
              <a:t> </a:t>
            </a:r>
            <a:r>
              <a:rPr sz="2800" dirty="0">
                <a:latin typeface="Calibri"/>
                <a:cs typeface="Calibri"/>
              </a:rPr>
              <a:t>start</a:t>
            </a:r>
            <a:r>
              <a:rPr sz="2800" spc="-35" dirty="0">
                <a:latin typeface="Calibri"/>
                <a:cs typeface="Calibri"/>
              </a:rPr>
              <a:t> </a:t>
            </a:r>
            <a:r>
              <a:rPr sz="2800" dirty="0">
                <a:latin typeface="Calibri"/>
                <a:cs typeface="Calibri"/>
              </a:rPr>
              <a:t>from</a:t>
            </a:r>
            <a:r>
              <a:rPr sz="2800" spc="-35" dirty="0">
                <a:latin typeface="Calibri"/>
                <a:cs typeface="Calibri"/>
              </a:rPr>
              <a:t> </a:t>
            </a:r>
            <a:r>
              <a:rPr sz="2800" dirty="0">
                <a:latin typeface="Calibri"/>
                <a:cs typeface="Calibri"/>
              </a:rPr>
              <a:t>and</a:t>
            </a:r>
            <a:r>
              <a:rPr sz="2800" spc="-30" dirty="0">
                <a:latin typeface="Calibri"/>
                <a:cs typeface="Calibri"/>
              </a:rPr>
              <a:t> </a:t>
            </a:r>
            <a:r>
              <a:rPr sz="2800" dirty="0">
                <a:latin typeface="Calibri"/>
                <a:cs typeface="Calibri"/>
              </a:rPr>
              <a:t>return</a:t>
            </a:r>
            <a:r>
              <a:rPr sz="2800" spc="-30" dirty="0">
                <a:latin typeface="Calibri"/>
                <a:cs typeface="Calibri"/>
              </a:rPr>
              <a:t> </a:t>
            </a:r>
            <a:r>
              <a:rPr sz="2800" dirty="0">
                <a:latin typeface="Calibri"/>
                <a:cs typeface="Calibri"/>
              </a:rPr>
              <a:t>to</a:t>
            </a:r>
            <a:r>
              <a:rPr sz="2800" spc="-40" dirty="0">
                <a:latin typeface="Calibri"/>
                <a:cs typeface="Calibri"/>
              </a:rPr>
              <a:t> </a:t>
            </a:r>
            <a:r>
              <a:rPr sz="2800" dirty="0">
                <a:latin typeface="Calibri"/>
                <a:cs typeface="Calibri"/>
              </a:rPr>
              <a:t>a</a:t>
            </a:r>
            <a:r>
              <a:rPr sz="2800" spc="-40" dirty="0">
                <a:latin typeface="Calibri"/>
                <a:cs typeface="Calibri"/>
              </a:rPr>
              <a:t> </a:t>
            </a:r>
            <a:r>
              <a:rPr sz="2800" dirty="0">
                <a:latin typeface="Calibri"/>
                <a:cs typeface="Calibri"/>
              </a:rPr>
              <a:t>stable</a:t>
            </a:r>
            <a:r>
              <a:rPr sz="2800" spc="-40" dirty="0">
                <a:latin typeface="Calibri"/>
                <a:cs typeface="Calibri"/>
              </a:rPr>
              <a:t> </a:t>
            </a:r>
            <a:r>
              <a:rPr sz="2800" spc="-10" dirty="0">
                <a:latin typeface="Calibri"/>
                <a:cs typeface="Calibri"/>
              </a:rPr>
              <a:t>baseline.</a:t>
            </a:r>
            <a:endParaRPr sz="2800" dirty="0">
              <a:latin typeface="Calibri"/>
              <a:cs typeface="Calibri"/>
            </a:endParaRPr>
          </a:p>
          <a:p>
            <a:pPr>
              <a:lnSpc>
                <a:spcPct val="100000"/>
              </a:lnSpc>
              <a:spcBef>
                <a:spcPts val="1530"/>
              </a:spcBef>
              <a:buFont typeface="Arial"/>
              <a:buChar char="•"/>
            </a:pPr>
            <a:endParaRPr sz="2800" dirty="0">
              <a:latin typeface="Calibri"/>
              <a:cs typeface="Calibri"/>
            </a:endParaRPr>
          </a:p>
          <a:p>
            <a:pPr marL="241300" marR="5080" indent="-228600" algn="just">
              <a:lnSpc>
                <a:spcPts val="3100"/>
              </a:lnSpc>
              <a:buFont typeface="Arial"/>
              <a:buChar char="•"/>
              <a:tabLst>
                <a:tab pos="241300" algn="l"/>
              </a:tabLst>
            </a:pPr>
            <a:r>
              <a:rPr sz="2800" dirty="0">
                <a:latin typeface="Calibri"/>
                <a:cs typeface="Calibri"/>
              </a:rPr>
              <a:t>Accelerations</a:t>
            </a:r>
            <a:r>
              <a:rPr sz="2800" spc="60" dirty="0">
                <a:latin typeface="Calibri"/>
                <a:cs typeface="Calibri"/>
              </a:rPr>
              <a:t>  </a:t>
            </a:r>
            <a:r>
              <a:rPr sz="2800" dirty="0">
                <a:latin typeface="Calibri"/>
                <a:cs typeface="Calibri"/>
              </a:rPr>
              <a:t>coincide</a:t>
            </a:r>
            <a:r>
              <a:rPr sz="2800" spc="55" dirty="0">
                <a:latin typeface="Calibri"/>
                <a:cs typeface="Calibri"/>
              </a:rPr>
              <a:t>  </a:t>
            </a:r>
            <a:r>
              <a:rPr sz="2800" dirty="0">
                <a:latin typeface="Calibri"/>
                <a:cs typeface="Calibri"/>
              </a:rPr>
              <a:t>with</a:t>
            </a:r>
            <a:r>
              <a:rPr sz="2800" spc="60" dirty="0">
                <a:latin typeface="Calibri"/>
                <a:cs typeface="Calibri"/>
              </a:rPr>
              <a:t>  </a:t>
            </a:r>
            <a:r>
              <a:rPr sz="2800" dirty="0">
                <a:latin typeface="Calibri"/>
                <a:cs typeface="Calibri"/>
              </a:rPr>
              <a:t>fetal</a:t>
            </a:r>
            <a:r>
              <a:rPr sz="2800" spc="55" dirty="0">
                <a:latin typeface="Calibri"/>
                <a:cs typeface="Calibri"/>
              </a:rPr>
              <a:t>  </a:t>
            </a:r>
            <a:r>
              <a:rPr sz="2800" dirty="0">
                <a:latin typeface="Calibri"/>
                <a:cs typeface="Calibri"/>
              </a:rPr>
              <a:t>movements</a:t>
            </a:r>
            <a:r>
              <a:rPr sz="2800" spc="60" dirty="0">
                <a:latin typeface="Calibri"/>
                <a:cs typeface="Calibri"/>
              </a:rPr>
              <a:t>  </a:t>
            </a:r>
            <a:r>
              <a:rPr sz="2800" dirty="0">
                <a:latin typeface="Calibri"/>
                <a:cs typeface="Calibri"/>
              </a:rPr>
              <a:t>and</a:t>
            </a:r>
            <a:r>
              <a:rPr sz="2800" spc="60" dirty="0">
                <a:latin typeface="Calibri"/>
                <a:cs typeface="Calibri"/>
              </a:rPr>
              <a:t>  </a:t>
            </a:r>
            <a:r>
              <a:rPr sz="2800" dirty="0">
                <a:latin typeface="Calibri"/>
                <a:cs typeface="Calibri"/>
              </a:rPr>
              <a:t>are</a:t>
            </a:r>
            <a:r>
              <a:rPr sz="2800" spc="55" dirty="0">
                <a:latin typeface="Calibri"/>
                <a:cs typeface="Calibri"/>
              </a:rPr>
              <a:t>  </a:t>
            </a:r>
            <a:r>
              <a:rPr sz="2800" dirty="0">
                <a:latin typeface="Calibri"/>
                <a:cs typeface="Calibri"/>
              </a:rPr>
              <a:t>a</a:t>
            </a:r>
            <a:r>
              <a:rPr sz="2800" spc="55" dirty="0">
                <a:latin typeface="Calibri"/>
                <a:cs typeface="Calibri"/>
              </a:rPr>
              <a:t>  </a:t>
            </a:r>
            <a:r>
              <a:rPr sz="2800" dirty="0">
                <a:latin typeface="Calibri"/>
                <a:cs typeface="Calibri"/>
              </a:rPr>
              <a:t>sign</a:t>
            </a:r>
            <a:r>
              <a:rPr sz="2800" spc="60" dirty="0">
                <a:latin typeface="Calibri"/>
                <a:cs typeface="Calibri"/>
              </a:rPr>
              <a:t>  </a:t>
            </a:r>
            <a:r>
              <a:rPr sz="2800" dirty="0">
                <a:latin typeface="Calibri"/>
                <a:cs typeface="Calibri"/>
              </a:rPr>
              <a:t>of</a:t>
            </a:r>
            <a:r>
              <a:rPr sz="2800" spc="55" dirty="0">
                <a:latin typeface="Calibri"/>
                <a:cs typeface="Calibri"/>
              </a:rPr>
              <a:t>  </a:t>
            </a:r>
            <a:r>
              <a:rPr sz="2800" spc="-50" dirty="0">
                <a:latin typeface="Calibri"/>
                <a:cs typeface="Calibri"/>
              </a:rPr>
              <a:t>a </a:t>
            </a:r>
            <a:r>
              <a:rPr sz="2800" dirty="0">
                <a:latin typeface="Calibri"/>
                <a:cs typeface="Calibri"/>
              </a:rPr>
              <a:t>neurologically</a:t>
            </a:r>
            <a:r>
              <a:rPr sz="2800" spc="-55" dirty="0">
                <a:latin typeface="Calibri"/>
                <a:cs typeface="Calibri"/>
              </a:rPr>
              <a:t> </a:t>
            </a:r>
            <a:r>
              <a:rPr sz="2800" dirty="0">
                <a:latin typeface="Calibri"/>
                <a:cs typeface="Calibri"/>
              </a:rPr>
              <a:t>responsive</a:t>
            </a:r>
            <a:r>
              <a:rPr sz="2800" spc="-55" dirty="0">
                <a:latin typeface="Calibri"/>
                <a:cs typeface="Calibri"/>
              </a:rPr>
              <a:t> </a:t>
            </a:r>
            <a:r>
              <a:rPr sz="2800" dirty="0">
                <a:latin typeface="Calibri"/>
                <a:cs typeface="Calibri"/>
              </a:rPr>
              <a:t>fetus</a:t>
            </a:r>
            <a:r>
              <a:rPr sz="2800" spc="-45" dirty="0">
                <a:latin typeface="Calibri"/>
                <a:cs typeface="Calibri"/>
              </a:rPr>
              <a:t> </a:t>
            </a:r>
            <a:r>
              <a:rPr sz="2800" dirty="0">
                <a:latin typeface="Calibri"/>
                <a:cs typeface="Calibri"/>
              </a:rPr>
              <a:t>that</a:t>
            </a:r>
            <a:r>
              <a:rPr sz="2800" spc="-40" dirty="0">
                <a:latin typeface="Calibri"/>
                <a:cs typeface="Calibri"/>
              </a:rPr>
              <a:t> </a:t>
            </a:r>
            <a:r>
              <a:rPr sz="2800" dirty="0">
                <a:latin typeface="Calibri"/>
                <a:cs typeface="Calibri"/>
              </a:rPr>
              <a:t>does</a:t>
            </a:r>
            <a:r>
              <a:rPr sz="2800" spc="-40" dirty="0">
                <a:latin typeface="Calibri"/>
                <a:cs typeface="Calibri"/>
              </a:rPr>
              <a:t> </a:t>
            </a:r>
            <a:r>
              <a:rPr sz="2800" dirty="0">
                <a:latin typeface="Calibri"/>
                <a:cs typeface="Calibri"/>
              </a:rPr>
              <a:t>not</a:t>
            </a:r>
            <a:r>
              <a:rPr sz="2800" spc="-45" dirty="0">
                <a:latin typeface="Calibri"/>
                <a:cs typeface="Calibri"/>
              </a:rPr>
              <a:t> </a:t>
            </a:r>
            <a:r>
              <a:rPr sz="2800" dirty="0">
                <a:latin typeface="Calibri"/>
                <a:cs typeface="Calibri"/>
              </a:rPr>
              <a:t>have</a:t>
            </a:r>
            <a:r>
              <a:rPr sz="2800" spc="-50" dirty="0">
                <a:latin typeface="Calibri"/>
                <a:cs typeface="Calibri"/>
              </a:rPr>
              <a:t> </a:t>
            </a:r>
            <a:r>
              <a:rPr sz="2800" spc="-10" dirty="0">
                <a:latin typeface="Calibri"/>
                <a:cs typeface="Calibri"/>
              </a:rPr>
              <a:t>hypoxia/acidosis.</a:t>
            </a:r>
            <a:endParaRPr sz="2800" dirty="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B375-3B6C-215E-CD74-EA35FADA4052}"/>
              </a:ext>
            </a:extLst>
          </p:cNvPr>
          <p:cNvSpPr>
            <a:spLocks noGrp="1"/>
          </p:cNvSpPr>
          <p:nvPr>
            <p:ph type="title"/>
          </p:nvPr>
        </p:nvSpPr>
        <p:spPr>
          <a:xfrm>
            <a:off x="245575" y="129709"/>
            <a:ext cx="10229884" cy="615553"/>
          </a:xfrm>
        </p:spPr>
        <p:txBody>
          <a:bodyPr/>
          <a:lstStyle/>
          <a:p>
            <a:endParaRPr lang="en-GB" dirty="0"/>
          </a:p>
        </p:txBody>
      </p:sp>
      <p:sp>
        <p:nvSpPr>
          <p:cNvPr id="3" name="Text Placeholder 2">
            <a:extLst>
              <a:ext uri="{FF2B5EF4-FFF2-40B4-BE49-F238E27FC236}">
                <a16:creationId xmlns:a16="http://schemas.microsoft.com/office/drawing/2014/main" id="{8A24642C-B607-513C-572E-55C30A709A3E}"/>
              </a:ext>
            </a:extLst>
          </p:cNvPr>
          <p:cNvSpPr>
            <a:spLocks noGrp="1"/>
          </p:cNvSpPr>
          <p:nvPr>
            <p:ph type="body" idx="1"/>
          </p:nvPr>
        </p:nvSpPr>
        <p:spPr>
          <a:xfrm>
            <a:off x="871219" y="1252603"/>
            <a:ext cx="3500365" cy="589264"/>
          </a:xfrm>
        </p:spPr>
        <p:txBody>
          <a:bodyPr/>
          <a:lstStyle/>
          <a:p>
            <a:pPr marL="656590" marR="928369" indent="-644525">
              <a:lnSpc>
                <a:spcPct val="152500"/>
              </a:lnSpc>
              <a:spcBef>
                <a:spcPts val="100"/>
              </a:spcBef>
            </a:pPr>
            <a:endParaRPr lang="en-GB" dirty="0"/>
          </a:p>
        </p:txBody>
      </p:sp>
      <p:sp>
        <p:nvSpPr>
          <p:cNvPr id="4" name="TextBox 3">
            <a:extLst>
              <a:ext uri="{FF2B5EF4-FFF2-40B4-BE49-F238E27FC236}">
                <a16:creationId xmlns:a16="http://schemas.microsoft.com/office/drawing/2014/main" id="{2DBAA672-333A-EC31-39A4-A5F7B8AF455C}"/>
              </a:ext>
            </a:extLst>
          </p:cNvPr>
          <p:cNvSpPr txBox="1"/>
          <p:nvPr/>
        </p:nvSpPr>
        <p:spPr>
          <a:xfrm>
            <a:off x="6863640" y="1522724"/>
            <a:ext cx="3883068" cy="1590179"/>
          </a:xfrm>
          <a:prstGeom prst="rect">
            <a:avLst/>
          </a:prstGeom>
          <a:noFill/>
        </p:spPr>
        <p:txBody>
          <a:bodyPr wrap="square" rtlCol="0">
            <a:spAutoFit/>
          </a:bodyPr>
          <a:lstStyle/>
          <a:p>
            <a:pPr marL="12700">
              <a:lnSpc>
                <a:spcPct val="100000"/>
              </a:lnSpc>
              <a:spcBef>
                <a:spcPts val="1735"/>
              </a:spcBef>
            </a:pPr>
            <a:r>
              <a:rPr lang="en-GB" sz="2000" b="1" spc="-10" dirty="0">
                <a:solidFill>
                  <a:srgbClr val="46427D"/>
                </a:solidFill>
                <a:latin typeface="Calibri"/>
                <a:cs typeface="Calibri"/>
              </a:rPr>
              <a:t>Healthy</a:t>
            </a:r>
            <a:r>
              <a:rPr lang="en-GB" sz="2000" b="1" spc="-50" dirty="0">
                <a:solidFill>
                  <a:srgbClr val="46427D"/>
                </a:solidFill>
                <a:latin typeface="Calibri"/>
                <a:cs typeface="Calibri"/>
              </a:rPr>
              <a:t> </a:t>
            </a:r>
            <a:r>
              <a:rPr lang="en-GB" sz="2000" b="1" dirty="0">
                <a:solidFill>
                  <a:srgbClr val="46427D"/>
                </a:solidFill>
                <a:latin typeface="Calibri"/>
                <a:cs typeface="Calibri"/>
              </a:rPr>
              <a:t>if:</a:t>
            </a:r>
            <a:endParaRPr lang="en-GB" sz="2000" dirty="0">
              <a:latin typeface="Calibri"/>
              <a:cs typeface="Calibri"/>
            </a:endParaRPr>
          </a:p>
          <a:p>
            <a:pPr marL="103505">
              <a:lnSpc>
                <a:spcPct val="100000"/>
              </a:lnSpc>
              <a:spcBef>
                <a:spcPts val="1430"/>
              </a:spcBef>
              <a:tabLst>
                <a:tab pos="494030" algn="l"/>
              </a:tabLst>
            </a:pPr>
            <a:r>
              <a:rPr lang="en-GB" sz="1050" spc="-45" dirty="0">
                <a:latin typeface="Microsoft Sans Serif"/>
                <a:cs typeface="Microsoft Sans Serif"/>
              </a:rPr>
              <a:t>🠶	</a:t>
            </a:r>
            <a:r>
              <a:rPr lang="en-GB" sz="1800" spc="-5" dirty="0">
                <a:latin typeface="Calibri"/>
                <a:cs typeface="Calibri"/>
              </a:rPr>
              <a:t>Seen</a:t>
            </a:r>
            <a:r>
              <a:rPr lang="en-GB" sz="1800" spc="-45" dirty="0">
                <a:latin typeface="Calibri"/>
                <a:cs typeface="Calibri"/>
              </a:rPr>
              <a:t> </a:t>
            </a:r>
            <a:r>
              <a:rPr lang="en-GB" sz="1800" spc="-15" dirty="0">
                <a:latin typeface="Calibri"/>
                <a:cs typeface="Calibri"/>
              </a:rPr>
              <a:t>antenatally</a:t>
            </a:r>
            <a:endParaRPr lang="en-GB" sz="1800" dirty="0">
              <a:latin typeface="Calibri"/>
              <a:cs typeface="Calibri"/>
            </a:endParaRPr>
          </a:p>
          <a:p>
            <a:pPr marL="103505">
              <a:lnSpc>
                <a:spcPct val="100000"/>
              </a:lnSpc>
              <a:spcBef>
                <a:spcPts val="650"/>
              </a:spcBef>
              <a:tabLst>
                <a:tab pos="494030" algn="l"/>
              </a:tabLst>
            </a:pPr>
            <a:r>
              <a:rPr lang="en-GB" sz="1050" spc="-45" dirty="0">
                <a:latin typeface="Microsoft Sans Serif"/>
                <a:cs typeface="Microsoft Sans Serif"/>
              </a:rPr>
              <a:t>🠶	</a:t>
            </a:r>
            <a:r>
              <a:rPr lang="en-GB" sz="1800" spc="-5" dirty="0">
                <a:latin typeface="Calibri"/>
                <a:cs typeface="Calibri"/>
              </a:rPr>
              <a:t>Seen</a:t>
            </a:r>
            <a:r>
              <a:rPr lang="en-GB" sz="1800" spc="-15" dirty="0">
                <a:latin typeface="Calibri"/>
                <a:cs typeface="Calibri"/>
              </a:rPr>
              <a:t> </a:t>
            </a:r>
            <a:r>
              <a:rPr lang="en-GB" sz="1800" spc="-5" dirty="0">
                <a:latin typeface="Calibri"/>
                <a:cs typeface="Calibri"/>
              </a:rPr>
              <a:t>in</a:t>
            </a:r>
            <a:r>
              <a:rPr lang="en-GB" sz="1800" spc="-15" dirty="0">
                <a:latin typeface="Calibri"/>
                <a:cs typeface="Calibri"/>
              </a:rPr>
              <a:t> </a:t>
            </a:r>
            <a:r>
              <a:rPr lang="en-GB" sz="1800" spc="-5" dirty="0">
                <a:latin typeface="Calibri"/>
                <a:cs typeface="Calibri"/>
              </a:rPr>
              <a:t>early</a:t>
            </a:r>
            <a:r>
              <a:rPr lang="en-GB" sz="1800" spc="-25" dirty="0">
                <a:latin typeface="Calibri"/>
                <a:cs typeface="Calibri"/>
              </a:rPr>
              <a:t> </a:t>
            </a:r>
            <a:r>
              <a:rPr lang="en-GB" sz="1800" spc="-5" dirty="0">
                <a:latin typeface="Calibri"/>
                <a:cs typeface="Calibri"/>
              </a:rPr>
              <a:t>labour</a:t>
            </a:r>
            <a:endParaRPr lang="en-GB" sz="1800" dirty="0">
              <a:latin typeface="Calibri"/>
              <a:cs typeface="Calibri"/>
            </a:endParaRPr>
          </a:p>
          <a:p>
            <a:pPr marL="103505">
              <a:lnSpc>
                <a:spcPct val="100000"/>
              </a:lnSpc>
              <a:spcBef>
                <a:spcPts val="650"/>
              </a:spcBef>
              <a:tabLst>
                <a:tab pos="494030" algn="l"/>
              </a:tabLst>
            </a:pPr>
            <a:r>
              <a:rPr lang="en-GB" sz="1050" spc="-45" dirty="0">
                <a:latin typeface="Microsoft Sans Serif"/>
                <a:cs typeface="Microsoft Sans Serif"/>
              </a:rPr>
              <a:t>🠶	</a:t>
            </a:r>
            <a:r>
              <a:rPr lang="en-GB" sz="1800" spc="-5" dirty="0">
                <a:latin typeface="Calibri"/>
                <a:cs typeface="Calibri"/>
              </a:rPr>
              <a:t>Seen</a:t>
            </a:r>
            <a:r>
              <a:rPr lang="en-GB" sz="1800" spc="-10" dirty="0">
                <a:latin typeface="Calibri"/>
                <a:cs typeface="Calibri"/>
              </a:rPr>
              <a:t> </a:t>
            </a:r>
            <a:r>
              <a:rPr lang="en-GB" sz="1800" spc="-5" dirty="0">
                <a:latin typeface="Calibri"/>
                <a:cs typeface="Calibri"/>
              </a:rPr>
              <a:t>in </a:t>
            </a:r>
            <a:r>
              <a:rPr lang="en-GB" sz="1800" spc="-10" dirty="0">
                <a:latin typeface="Calibri"/>
                <a:cs typeface="Calibri"/>
              </a:rPr>
              <a:t>response</a:t>
            </a:r>
            <a:r>
              <a:rPr lang="en-GB" sz="1800" spc="-15" dirty="0">
                <a:latin typeface="Calibri"/>
                <a:cs typeface="Calibri"/>
              </a:rPr>
              <a:t> to</a:t>
            </a:r>
            <a:r>
              <a:rPr lang="en-GB" sz="1800" spc="-10" dirty="0">
                <a:latin typeface="Calibri"/>
                <a:cs typeface="Calibri"/>
              </a:rPr>
              <a:t> stimulation</a:t>
            </a:r>
            <a:endParaRPr lang="en-GB" sz="1800" dirty="0">
              <a:latin typeface="Calibri"/>
              <a:cs typeface="Calibri"/>
            </a:endParaRPr>
          </a:p>
        </p:txBody>
      </p:sp>
      <p:sp>
        <p:nvSpPr>
          <p:cNvPr id="5" name="TextBox 4">
            <a:extLst>
              <a:ext uri="{FF2B5EF4-FFF2-40B4-BE49-F238E27FC236}">
                <a16:creationId xmlns:a16="http://schemas.microsoft.com/office/drawing/2014/main" id="{24A76E09-3A55-3EB3-13D0-21583DA6ABE0}"/>
              </a:ext>
            </a:extLst>
          </p:cNvPr>
          <p:cNvSpPr txBox="1"/>
          <p:nvPr/>
        </p:nvSpPr>
        <p:spPr>
          <a:xfrm>
            <a:off x="1114816" y="2066168"/>
            <a:ext cx="3883068" cy="2231380"/>
          </a:xfrm>
          <a:prstGeom prst="rect">
            <a:avLst/>
          </a:prstGeom>
          <a:noFill/>
        </p:spPr>
        <p:txBody>
          <a:bodyPr wrap="square" rtlCol="0">
            <a:spAutoFit/>
          </a:bodyPr>
          <a:lstStyle/>
          <a:p>
            <a:pPr marL="12700">
              <a:lnSpc>
                <a:spcPct val="100000"/>
              </a:lnSpc>
              <a:spcBef>
                <a:spcPts val="100"/>
              </a:spcBef>
            </a:pPr>
            <a:r>
              <a:rPr lang="en-GB" sz="2400" b="1" spc="-5" dirty="0">
                <a:solidFill>
                  <a:srgbClr val="46427D"/>
                </a:solidFill>
                <a:latin typeface="Calibri"/>
                <a:cs typeface="Calibri"/>
              </a:rPr>
              <a:t>Significance</a:t>
            </a:r>
            <a:endParaRPr lang="en-GB" sz="2400" dirty="0">
              <a:latin typeface="Calibri"/>
              <a:cs typeface="Calibri"/>
            </a:endParaRPr>
          </a:p>
          <a:p>
            <a:pPr marL="332105">
              <a:lnSpc>
                <a:spcPct val="100000"/>
              </a:lnSpc>
              <a:spcBef>
                <a:spcPts val="2980"/>
              </a:spcBef>
              <a:tabLst>
                <a:tab pos="675005" algn="l"/>
              </a:tabLst>
            </a:pPr>
            <a:r>
              <a:rPr lang="en-GB" sz="1050" spc="-40" dirty="0">
                <a:latin typeface="Microsoft Sans Serif"/>
                <a:cs typeface="Microsoft Sans Serif"/>
              </a:rPr>
              <a:t>🠶	</a:t>
            </a:r>
            <a:r>
              <a:rPr lang="en-GB" sz="1800" spc="-10" dirty="0">
                <a:latin typeface="Calibri"/>
                <a:cs typeface="Calibri"/>
              </a:rPr>
              <a:t>Healthy</a:t>
            </a:r>
            <a:r>
              <a:rPr lang="en-GB" sz="1800" spc="-55" dirty="0">
                <a:latin typeface="Calibri"/>
                <a:cs typeface="Calibri"/>
              </a:rPr>
              <a:t> </a:t>
            </a:r>
            <a:r>
              <a:rPr lang="en-GB" sz="1800" spc="-5" dirty="0">
                <a:latin typeface="Calibri"/>
                <a:cs typeface="Calibri"/>
              </a:rPr>
              <a:t>sign</a:t>
            </a:r>
            <a:endParaRPr lang="en-GB" sz="1800" dirty="0">
              <a:latin typeface="Calibri"/>
              <a:cs typeface="Calibri"/>
            </a:endParaRPr>
          </a:p>
          <a:p>
            <a:pPr marL="332105">
              <a:lnSpc>
                <a:spcPct val="100000"/>
              </a:lnSpc>
              <a:spcBef>
                <a:spcPts val="25"/>
              </a:spcBef>
              <a:tabLst>
                <a:tab pos="675005" algn="l"/>
              </a:tabLst>
            </a:pPr>
            <a:r>
              <a:rPr lang="en-GB" sz="1050" spc="-40" dirty="0">
                <a:latin typeface="Microsoft Sans Serif"/>
                <a:cs typeface="Microsoft Sans Serif"/>
              </a:rPr>
              <a:t>🠶	</a:t>
            </a:r>
            <a:r>
              <a:rPr lang="en-GB" sz="1800" spc="-5" dirty="0">
                <a:latin typeface="Calibri"/>
                <a:cs typeface="Calibri"/>
              </a:rPr>
              <a:t>Absence</a:t>
            </a:r>
            <a:r>
              <a:rPr lang="en-GB" sz="1800" spc="-35" dirty="0">
                <a:latin typeface="Calibri"/>
                <a:cs typeface="Calibri"/>
              </a:rPr>
              <a:t> </a:t>
            </a:r>
            <a:r>
              <a:rPr lang="en-GB" sz="1800" spc="-5" dirty="0">
                <a:latin typeface="Calibri"/>
                <a:cs typeface="Calibri"/>
              </a:rPr>
              <a:t>of</a:t>
            </a:r>
            <a:r>
              <a:rPr lang="en-GB" sz="1800" spc="-40" dirty="0">
                <a:latin typeface="Calibri"/>
                <a:cs typeface="Calibri"/>
              </a:rPr>
              <a:t> </a:t>
            </a:r>
            <a:r>
              <a:rPr lang="en-GB" sz="1800" spc="-15" dirty="0">
                <a:latin typeface="Calibri"/>
                <a:cs typeface="Calibri"/>
              </a:rPr>
              <a:t>hypoxia</a:t>
            </a:r>
            <a:endParaRPr lang="en-GB" sz="1800" dirty="0">
              <a:latin typeface="Calibri"/>
              <a:cs typeface="Calibri"/>
            </a:endParaRPr>
          </a:p>
          <a:p>
            <a:pPr marL="332105">
              <a:lnSpc>
                <a:spcPct val="100000"/>
              </a:lnSpc>
              <a:spcBef>
                <a:spcPts val="25"/>
              </a:spcBef>
              <a:tabLst>
                <a:tab pos="675005" algn="l"/>
              </a:tabLst>
            </a:pPr>
            <a:r>
              <a:rPr lang="en-GB" sz="1050" spc="-40" dirty="0">
                <a:latin typeface="Microsoft Sans Serif"/>
                <a:cs typeface="Microsoft Sans Serif"/>
              </a:rPr>
              <a:t>🠶	</a:t>
            </a:r>
            <a:r>
              <a:rPr lang="en-GB" sz="1800" spc="-20" dirty="0" err="1">
                <a:latin typeface="Calibri"/>
                <a:cs typeface="Calibri"/>
              </a:rPr>
              <a:t>Fetal</a:t>
            </a:r>
            <a:r>
              <a:rPr lang="en-GB" sz="1800" spc="-50" dirty="0">
                <a:latin typeface="Calibri"/>
                <a:cs typeface="Calibri"/>
              </a:rPr>
              <a:t> </a:t>
            </a:r>
            <a:r>
              <a:rPr lang="en-GB" sz="1800" spc="-10" dirty="0">
                <a:latin typeface="Calibri"/>
                <a:cs typeface="Calibri"/>
              </a:rPr>
              <a:t>movements</a:t>
            </a:r>
            <a:endParaRPr lang="en-GB" sz="1800" dirty="0">
              <a:latin typeface="Calibri"/>
              <a:cs typeface="Calibri"/>
            </a:endParaRPr>
          </a:p>
          <a:p>
            <a:pPr marL="332105">
              <a:lnSpc>
                <a:spcPct val="100000"/>
              </a:lnSpc>
              <a:spcBef>
                <a:spcPts val="25"/>
              </a:spcBef>
              <a:tabLst>
                <a:tab pos="675005" algn="l"/>
              </a:tabLst>
            </a:pPr>
            <a:r>
              <a:rPr lang="en-GB" sz="1050" spc="-40" dirty="0">
                <a:latin typeface="Microsoft Sans Serif"/>
                <a:cs typeface="Microsoft Sans Serif"/>
              </a:rPr>
              <a:t>🠶	</a:t>
            </a:r>
            <a:r>
              <a:rPr lang="en-GB" sz="1800" spc="-25" dirty="0">
                <a:latin typeface="Calibri"/>
                <a:cs typeface="Calibri"/>
              </a:rPr>
              <a:t>Vaginal</a:t>
            </a:r>
            <a:r>
              <a:rPr lang="en-GB" sz="1800" spc="-55" dirty="0">
                <a:latin typeface="Calibri"/>
                <a:cs typeface="Calibri"/>
              </a:rPr>
              <a:t> </a:t>
            </a:r>
            <a:r>
              <a:rPr lang="en-GB" sz="1800" spc="-20" dirty="0">
                <a:latin typeface="Calibri"/>
                <a:cs typeface="Calibri"/>
              </a:rPr>
              <a:t>exam</a:t>
            </a:r>
            <a:endParaRPr lang="en-GB" sz="1800" dirty="0">
              <a:latin typeface="Calibri"/>
              <a:cs typeface="Calibri"/>
            </a:endParaRPr>
          </a:p>
          <a:p>
            <a:pPr marL="332105">
              <a:lnSpc>
                <a:spcPct val="100000"/>
              </a:lnSpc>
              <a:spcBef>
                <a:spcPts val="25"/>
              </a:spcBef>
              <a:tabLst>
                <a:tab pos="675005" algn="l"/>
              </a:tabLst>
            </a:pPr>
            <a:r>
              <a:rPr lang="en-GB" sz="1050" spc="-40" dirty="0">
                <a:latin typeface="Microsoft Sans Serif"/>
                <a:cs typeface="Microsoft Sans Serif"/>
              </a:rPr>
              <a:t>🠶	</a:t>
            </a:r>
            <a:r>
              <a:rPr lang="en-GB" sz="1800" spc="-10" dirty="0">
                <a:latin typeface="Calibri"/>
                <a:cs typeface="Calibri"/>
              </a:rPr>
              <a:t>Healthy</a:t>
            </a:r>
            <a:r>
              <a:rPr lang="en-GB" sz="1800" spc="-55" dirty="0">
                <a:latin typeface="Calibri"/>
                <a:cs typeface="Calibri"/>
              </a:rPr>
              <a:t> </a:t>
            </a:r>
            <a:r>
              <a:rPr lang="en-GB" sz="1800" spc="-5" dirty="0">
                <a:latin typeface="Calibri"/>
                <a:cs typeface="Calibri"/>
              </a:rPr>
              <a:t>SNS</a:t>
            </a:r>
            <a:endParaRPr lang="en-GB" dirty="0"/>
          </a:p>
        </p:txBody>
      </p:sp>
      <p:sp>
        <p:nvSpPr>
          <p:cNvPr id="6" name="TextBox 5">
            <a:extLst>
              <a:ext uri="{FF2B5EF4-FFF2-40B4-BE49-F238E27FC236}">
                <a16:creationId xmlns:a16="http://schemas.microsoft.com/office/drawing/2014/main" id="{0C59B41C-329A-16AC-381B-98C35265B1AE}"/>
              </a:ext>
            </a:extLst>
          </p:cNvPr>
          <p:cNvSpPr txBox="1"/>
          <p:nvPr/>
        </p:nvSpPr>
        <p:spPr>
          <a:xfrm>
            <a:off x="5599134" y="3958225"/>
            <a:ext cx="3720230" cy="2649443"/>
          </a:xfrm>
          <a:prstGeom prst="rect">
            <a:avLst/>
          </a:prstGeom>
          <a:noFill/>
        </p:spPr>
        <p:txBody>
          <a:bodyPr wrap="square" rtlCol="0">
            <a:spAutoFit/>
          </a:bodyPr>
          <a:lstStyle/>
          <a:p>
            <a:pPr marL="12700">
              <a:spcBef>
                <a:spcPts val="1105"/>
              </a:spcBef>
              <a:tabLst>
                <a:tab pos="354965" algn="l"/>
              </a:tabLst>
            </a:pPr>
            <a:r>
              <a:rPr lang="en-GB" sz="2400" b="1" spc="-5" dirty="0">
                <a:solidFill>
                  <a:srgbClr val="46427D"/>
                </a:solidFill>
                <a:latin typeface="Calibri"/>
                <a:cs typeface="Calibri"/>
              </a:rPr>
              <a:t>Do</a:t>
            </a:r>
            <a:r>
              <a:rPr lang="en-GB" sz="2400" b="1" spc="-25" dirty="0">
                <a:solidFill>
                  <a:srgbClr val="46427D"/>
                </a:solidFill>
                <a:latin typeface="Calibri"/>
                <a:cs typeface="Calibri"/>
              </a:rPr>
              <a:t> </a:t>
            </a:r>
            <a:r>
              <a:rPr lang="en-GB" sz="2400" b="1" spc="-5" dirty="0">
                <a:solidFill>
                  <a:srgbClr val="46427D"/>
                </a:solidFill>
                <a:latin typeface="Calibri"/>
                <a:cs typeface="Calibri"/>
              </a:rPr>
              <a:t>not</a:t>
            </a:r>
            <a:r>
              <a:rPr lang="en-GB" sz="2400" b="1" spc="-15" dirty="0">
                <a:solidFill>
                  <a:srgbClr val="46427D"/>
                </a:solidFill>
                <a:latin typeface="Calibri"/>
                <a:cs typeface="Calibri"/>
              </a:rPr>
              <a:t> </a:t>
            </a:r>
            <a:r>
              <a:rPr lang="en-GB" sz="2400" b="1" spc="-5" dirty="0">
                <a:solidFill>
                  <a:srgbClr val="46427D"/>
                </a:solidFill>
                <a:latin typeface="Calibri"/>
                <a:cs typeface="Calibri"/>
              </a:rPr>
              <a:t>be</a:t>
            </a:r>
            <a:r>
              <a:rPr lang="en-GB" sz="2400" b="1" spc="-25" dirty="0">
                <a:solidFill>
                  <a:srgbClr val="46427D"/>
                </a:solidFill>
                <a:latin typeface="Calibri"/>
                <a:cs typeface="Calibri"/>
              </a:rPr>
              <a:t> </a:t>
            </a:r>
            <a:r>
              <a:rPr lang="en-GB" sz="2400" b="1" spc="-10" dirty="0">
                <a:solidFill>
                  <a:srgbClr val="46427D"/>
                </a:solidFill>
                <a:latin typeface="Calibri"/>
                <a:cs typeface="Calibri"/>
              </a:rPr>
              <a:t>confused</a:t>
            </a:r>
            <a:endParaRPr lang="en-GB" spc="-10" dirty="0">
              <a:solidFill>
                <a:srgbClr val="46427D"/>
              </a:solidFill>
              <a:latin typeface="Calibri"/>
              <a:cs typeface="Calibri"/>
            </a:endParaRPr>
          </a:p>
          <a:p>
            <a:pPr marL="12700">
              <a:lnSpc>
                <a:spcPct val="100000"/>
              </a:lnSpc>
              <a:spcBef>
                <a:spcPts val="1105"/>
              </a:spcBef>
              <a:tabLst>
                <a:tab pos="354965" algn="l"/>
              </a:tabLst>
            </a:pPr>
            <a:r>
              <a:rPr lang="en-GB" sz="1800" spc="-10" dirty="0">
                <a:solidFill>
                  <a:srgbClr val="46427D"/>
                </a:solidFill>
                <a:latin typeface="Calibri"/>
                <a:cs typeface="Calibri"/>
              </a:rPr>
              <a:t>Shoulders</a:t>
            </a:r>
            <a:r>
              <a:rPr lang="en-GB" sz="1800" spc="-15" dirty="0">
                <a:solidFill>
                  <a:srgbClr val="46427D"/>
                </a:solidFill>
                <a:latin typeface="Calibri"/>
                <a:cs typeface="Calibri"/>
              </a:rPr>
              <a:t> </a:t>
            </a:r>
            <a:r>
              <a:rPr lang="en-GB" sz="1800" spc="-10" dirty="0">
                <a:solidFill>
                  <a:srgbClr val="46427D"/>
                </a:solidFill>
                <a:latin typeface="Calibri"/>
                <a:cs typeface="Calibri"/>
              </a:rPr>
              <a:t>are</a:t>
            </a:r>
            <a:r>
              <a:rPr lang="en-GB" sz="1800" spc="-15" dirty="0">
                <a:solidFill>
                  <a:srgbClr val="46427D"/>
                </a:solidFill>
                <a:latin typeface="Calibri"/>
                <a:cs typeface="Calibri"/>
              </a:rPr>
              <a:t> </a:t>
            </a:r>
            <a:r>
              <a:rPr lang="en-GB" sz="1800" spc="-5" dirty="0">
                <a:solidFill>
                  <a:srgbClr val="46427D"/>
                </a:solidFill>
                <a:latin typeface="Calibri"/>
                <a:cs typeface="Calibri"/>
              </a:rPr>
              <a:t>not</a:t>
            </a:r>
            <a:r>
              <a:rPr lang="en-GB" sz="1800" spc="-15" dirty="0">
                <a:solidFill>
                  <a:srgbClr val="46427D"/>
                </a:solidFill>
                <a:latin typeface="Calibri"/>
                <a:cs typeface="Calibri"/>
              </a:rPr>
              <a:t> </a:t>
            </a:r>
            <a:r>
              <a:rPr lang="en-GB" sz="1800" spc="-5" dirty="0">
                <a:solidFill>
                  <a:srgbClr val="46427D"/>
                </a:solidFill>
                <a:latin typeface="Calibri"/>
                <a:cs typeface="Calibri"/>
              </a:rPr>
              <a:t>accelerations</a:t>
            </a:r>
            <a:endParaRPr lang="en-GB" sz="1800" dirty="0">
              <a:latin typeface="Calibri"/>
              <a:cs typeface="Calibri"/>
            </a:endParaRPr>
          </a:p>
          <a:p>
            <a:pPr marL="12700">
              <a:lnSpc>
                <a:spcPct val="100000"/>
              </a:lnSpc>
              <a:spcBef>
                <a:spcPts val="1010"/>
              </a:spcBef>
              <a:tabLst>
                <a:tab pos="354965" algn="l"/>
              </a:tabLst>
            </a:pPr>
            <a:r>
              <a:rPr lang="en-GB" sz="900" spc="-35" dirty="0">
                <a:solidFill>
                  <a:srgbClr val="46427D"/>
                </a:solidFill>
                <a:latin typeface="Microsoft Sans Serif"/>
                <a:cs typeface="Microsoft Sans Serif"/>
              </a:rPr>
              <a:t>🠶	</a:t>
            </a:r>
            <a:r>
              <a:rPr lang="en-GB" sz="1800" spc="-10" dirty="0">
                <a:solidFill>
                  <a:srgbClr val="46427D"/>
                </a:solidFill>
                <a:latin typeface="Calibri"/>
                <a:cs typeface="Calibri"/>
              </a:rPr>
              <a:t>Overshoots</a:t>
            </a:r>
            <a:r>
              <a:rPr lang="en-GB" sz="1800" spc="-20" dirty="0">
                <a:solidFill>
                  <a:srgbClr val="46427D"/>
                </a:solidFill>
                <a:latin typeface="Calibri"/>
                <a:cs typeface="Calibri"/>
              </a:rPr>
              <a:t> </a:t>
            </a:r>
            <a:r>
              <a:rPr lang="en-GB" sz="1800" spc="-10" dirty="0">
                <a:solidFill>
                  <a:srgbClr val="46427D"/>
                </a:solidFill>
                <a:latin typeface="Calibri"/>
                <a:cs typeface="Calibri"/>
              </a:rPr>
              <a:t>are</a:t>
            </a:r>
            <a:r>
              <a:rPr lang="en-GB" sz="1800" spc="-15" dirty="0">
                <a:solidFill>
                  <a:srgbClr val="46427D"/>
                </a:solidFill>
                <a:latin typeface="Calibri"/>
                <a:cs typeface="Calibri"/>
              </a:rPr>
              <a:t> </a:t>
            </a:r>
            <a:r>
              <a:rPr lang="en-GB" sz="1800" spc="-5" dirty="0">
                <a:solidFill>
                  <a:srgbClr val="46427D"/>
                </a:solidFill>
                <a:latin typeface="Calibri"/>
                <a:cs typeface="Calibri"/>
              </a:rPr>
              <a:t>not</a:t>
            </a:r>
            <a:r>
              <a:rPr lang="en-GB" sz="1800" spc="-15" dirty="0">
                <a:solidFill>
                  <a:srgbClr val="46427D"/>
                </a:solidFill>
                <a:latin typeface="Calibri"/>
                <a:cs typeface="Calibri"/>
              </a:rPr>
              <a:t> </a:t>
            </a:r>
            <a:r>
              <a:rPr lang="en-GB" sz="1800" spc="-5" dirty="0">
                <a:solidFill>
                  <a:srgbClr val="46427D"/>
                </a:solidFill>
                <a:latin typeface="Calibri"/>
                <a:cs typeface="Calibri"/>
              </a:rPr>
              <a:t>accelerations</a:t>
            </a:r>
            <a:endParaRPr lang="en-GB" sz="1800" dirty="0">
              <a:latin typeface="Calibri"/>
              <a:cs typeface="Calibri"/>
            </a:endParaRPr>
          </a:p>
          <a:p>
            <a:pPr marL="355600" marR="247650" indent="-342900">
              <a:lnSpc>
                <a:spcPct val="100000"/>
              </a:lnSpc>
              <a:spcBef>
                <a:spcPts val="1010"/>
              </a:spcBef>
              <a:tabLst>
                <a:tab pos="354965" algn="l"/>
              </a:tabLst>
            </a:pPr>
            <a:r>
              <a:rPr lang="en-GB" sz="900" spc="-35" dirty="0">
                <a:solidFill>
                  <a:srgbClr val="46427D"/>
                </a:solidFill>
                <a:latin typeface="Microsoft Sans Serif"/>
                <a:cs typeface="Microsoft Sans Serif"/>
              </a:rPr>
              <a:t>🠶	</a:t>
            </a:r>
            <a:r>
              <a:rPr lang="en-GB" sz="1800" spc="-5" dirty="0">
                <a:solidFill>
                  <a:srgbClr val="46427D"/>
                </a:solidFill>
                <a:latin typeface="Calibri"/>
                <a:cs typeface="Calibri"/>
              </a:rPr>
              <a:t>If coinciding </a:t>
            </a:r>
            <a:r>
              <a:rPr lang="en-GB" sz="1800" dirty="0">
                <a:solidFill>
                  <a:srgbClr val="46427D"/>
                </a:solidFill>
                <a:latin typeface="Calibri"/>
                <a:cs typeface="Calibri"/>
              </a:rPr>
              <a:t>with </a:t>
            </a:r>
            <a:r>
              <a:rPr lang="en-GB" sz="1800" spc="-10" dirty="0">
                <a:solidFill>
                  <a:srgbClr val="46427D"/>
                </a:solidFill>
                <a:latin typeface="Calibri"/>
                <a:cs typeface="Calibri"/>
              </a:rPr>
              <a:t>contractions, </a:t>
            </a:r>
            <a:r>
              <a:rPr lang="en-GB" sz="1800" spc="-440" dirty="0">
                <a:solidFill>
                  <a:srgbClr val="46427D"/>
                </a:solidFill>
                <a:latin typeface="Calibri"/>
                <a:cs typeface="Calibri"/>
              </a:rPr>
              <a:t> </a:t>
            </a:r>
            <a:r>
              <a:rPr lang="en-GB" sz="1800" spc="-5" dirty="0">
                <a:solidFill>
                  <a:srgbClr val="46427D"/>
                </a:solidFill>
                <a:latin typeface="Calibri"/>
                <a:cs typeface="Calibri"/>
              </a:rPr>
              <a:t>they</a:t>
            </a:r>
            <a:r>
              <a:rPr lang="en-GB" sz="1800" spc="-20" dirty="0">
                <a:solidFill>
                  <a:srgbClr val="46427D"/>
                </a:solidFill>
                <a:latin typeface="Calibri"/>
                <a:cs typeface="Calibri"/>
              </a:rPr>
              <a:t> </a:t>
            </a:r>
            <a:r>
              <a:rPr lang="en-GB" sz="1800" spc="-10" dirty="0">
                <a:solidFill>
                  <a:srgbClr val="46427D"/>
                </a:solidFill>
                <a:latin typeface="Calibri"/>
                <a:cs typeface="Calibri"/>
              </a:rPr>
              <a:t>are</a:t>
            </a:r>
            <a:r>
              <a:rPr lang="en-GB" sz="1800" spc="-5" dirty="0">
                <a:solidFill>
                  <a:srgbClr val="46427D"/>
                </a:solidFill>
                <a:latin typeface="Calibri"/>
                <a:cs typeface="Calibri"/>
              </a:rPr>
              <a:t> not</a:t>
            </a:r>
            <a:r>
              <a:rPr lang="en-GB" sz="1800" spc="-10" dirty="0">
                <a:solidFill>
                  <a:srgbClr val="46427D"/>
                </a:solidFill>
                <a:latin typeface="Calibri"/>
                <a:cs typeface="Calibri"/>
              </a:rPr>
              <a:t> </a:t>
            </a:r>
            <a:r>
              <a:rPr lang="en-GB" sz="1800" spc="-5" dirty="0">
                <a:solidFill>
                  <a:srgbClr val="46427D"/>
                </a:solidFill>
                <a:latin typeface="Calibri"/>
                <a:cs typeface="Calibri"/>
              </a:rPr>
              <a:t>accelerations</a:t>
            </a:r>
            <a:endParaRPr lang="en-GB" sz="1800" dirty="0">
              <a:latin typeface="Calibri"/>
              <a:cs typeface="Calibri"/>
            </a:endParaRPr>
          </a:p>
          <a:p>
            <a:pPr marL="355600" marR="137795" indent="-342900">
              <a:lnSpc>
                <a:spcPct val="100000"/>
              </a:lnSpc>
              <a:spcBef>
                <a:spcPts val="980"/>
              </a:spcBef>
              <a:tabLst>
                <a:tab pos="354965" algn="l"/>
              </a:tabLst>
            </a:pPr>
            <a:r>
              <a:rPr lang="en-GB" sz="900" spc="-35" dirty="0">
                <a:solidFill>
                  <a:srgbClr val="46427D"/>
                </a:solidFill>
                <a:latin typeface="Microsoft Sans Serif"/>
                <a:cs typeface="Microsoft Sans Serif"/>
              </a:rPr>
              <a:t>🠶	</a:t>
            </a:r>
            <a:r>
              <a:rPr lang="en-GB" sz="1800" spc="-5" dirty="0">
                <a:solidFill>
                  <a:srgbClr val="46427D"/>
                </a:solidFill>
                <a:latin typeface="Calibri"/>
                <a:cs typeface="Calibri"/>
              </a:rPr>
              <a:t>Accelerations </a:t>
            </a:r>
            <a:r>
              <a:rPr lang="en-GB" sz="1800" spc="-10" dirty="0">
                <a:solidFill>
                  <a:srgbClr val="46427D"/>
                </a:solidFill>
                <a:latin typeface="Calibri"/>
                <a:cs typeface="Calibri"/>
              </a:rPr>
              <a:t>are </a:t>
            </a:r>
            <a:r>
              <a:rPr lang="en-GB" sz="1800" spc="-5" dirty="0">
                <a:solidFill>
                  <a:srgbClr val="46427D"/>
                </a:solidFill>
                <a:latin typeface="Calibri"/>
                <a:cs typeface="Calibri"/>
              </a:rPr>
              <a:t>uncommon </a:t>
            </a:r>
            <a:r>
              <a:rPr lang="en-GB" sz="1800" dirty="0">
                <a:solidFill>
                  <a:srgbClr val="46427D"/>
                </a:solidFill>
                <a:latin typeface="Calibri"/>
                <a:cs typeface="Calibri"/>
              </a:rPr>
              <a:t>in </a:t>
            </a:r>
            <a:r>
              <a:rPr lang="en-GB" sz="1800" spc="-440" dirty="0">
                <a:solidFill>
                  <a:srgbClr val="46427D"/>
                </a:solidFill>
                <a:latin typeface="Calibri"/>
                <a:cs typeface="Calibri"/>
              </a:rPr>
              <a:t> </a:t>
            </a:r>
            <a:r>
              <a:rPr lang="en-GB" sz="1800" spc="-5" dirty="0">
                <a:solidFill>
                  <a:srgbClr val="46427D"/>
                </a:solidFill>
                <a:latin typeface="Calibri"/>
                <a:cs typeface="Calibri"/>
              </a:rPr>
              <a:t>2nd</a:t>
            </a:r>
            <a:r>
              <a:rPr lang="en-GB" sz="1800" spc="-10" dirty="0">
                <a:solidFill>
                  <a:srgbClr val="46427D"/>
                </a:solidFill>
                <a:latin typeface="Calibri"/>
                <a:cs typeface="Calibri"/>
              </a:rPr>
              <a:t> </a:t>
            </a:r>
            <a:r>
              <a:rPr lang="en-GB" sz="1800" spc="-15" dirty="0">
                <a:solidFill>
                  <a:srgbClr val="46427D"/>
                </a:solidFill>
                <a:latin typeface="Calibri"/>
                <a:cs typeface="Calibri"/>
              </a:rPr>
              <a:t>stage</a:t>
            </a:r>
            <a:endParaRPr lang="en-GB" sz="1800" dirty="0">
              <a:latin typeface="Calibri"/>
              <a:cs typeface="Calibri"/>
            </a:endParaRPr>
          </a:p>
        </p:txBody>
      </p:sp>
    </p:spTree>
    <p:extLst>
      <p:ext uri="{BB962C8B-B14F-4D97-AF65-F5344CB8AC3E}">
        <p14:creationId xmlns:p14="http://schemas.microsoft.com/office/powerpoint/2010/main" val="1913416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B6E9C-5CBA-FAA4-4CC7-4842C6CEE0F9}"/>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9B41A78-1E38-ADA2-3AFD-38F2514CFCBC}"/>
              </a:ext>
            </a:extLst>
          </p:cNvPr>
          <p:cNvSpPr>
            <a:spLocks noGrp="1"/>
          </p:cNvSpPr>
          <p:nvPr>
            <p:ph type="body" idx="1"/>
          </p:nvPr>
        </p:nvSpPr>
        <p:spPr/>
        <p:txBody>
          <a:bodyPr/>
          <a:lstStyle/>
          <a:p>
            <a:endParaRPr lang="en-GB" dirty="0"/>
          </a:p>
        </p:txBody>
      </p:sp>
      <p:pic>
        <p:nvPicPr>
          <p:cNvPr id="4" name="object 2">
            <a:extLst>
              <a:ext uri="{FF2B5EF4-FFF2-40B4-BE49-F238E27FC236}">
                <a16:creationId xmlns:a16="http://schemas.microsoft.com/office/drawing/2014/main" id="{849436E2-4893-0E77-137A-932568C60138}"/>
              </a:ext>
            </a:extLst>
          </p:cNvPr>
          <p:cNvPicPr/>
          <p:nvPr/>
        </p:nvPicPr>
        <p:blipFill>
          <a:blip r:embed="rId2" cstate="print"/>
          <a:stretch>
            <a:fillRect/>
          </a:stretch>
        </p:blipFill>
        <p:spPr>
          <a:xfrm>
            <a:off x="1190793" y="2241834"/>
            <a:ext cx="4675056" cy="2646465"/>
          </a:xfrm>
          <a:prstGeom prst="rect">
            <a:avLst/>
          </a:prstGeom>
        </p:spPr>
      </p:pic>
      <p:pic>
        <p:nvPicPr>
          <p:cNvPr id="5" name="object 3">
            <a:extLst>
              <a:ext uri="{FF2B5EF4-FFF2-40B4-BE49-F238E27FC236}">
                <a16:creationId xmlns:a16="http://schemas.microsoft.com/office/drawing/2014/main" id="{3FFE23A6-AAF6-D0D4-DBAA-4561D11BE8C6}"/>
              </a:ext>
            </a:extLst>
          </p:cNvPr>
          <p:cNvPicPr/>
          <p:nvPr/>
        </p:nvPicPr>
        <p:blipFill>
          <a:blip r:embed="rId3" cstate="print"/>
          <a:stretch>
            <a:fillRect/>
          </a:stretch>
        </p:blipFill>
        <p:spPr>
          <a:xfrm>
            <a:off x="6096000" y="2105767"/>
            <a:ext cx="5431435" cy="2917170"/>
          </a:xfrm>
          <a:prstGeom prst="rect">
            <a:avLst/>
          </a:prstGeom>
        </p:spPr>
      </p:pic>
    </p:spTree>
    <p:extLst>
      <p:ext uri="{BB962C8B-B14F-4D97-AF65-F5344CB8AC3E}">
        <p14:creationId xmlns:p14="http://schemas.microsoft.com/office/powerpoint/2010/main" val="1884096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800840" cy="6858000"/>
            <a:chOff x="219456" y="0"/>
            <a:chExt cx="1180084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747711" y="0"/>
              <a:ext cx="11272126" cy="6858000"/>
            </a:xfrm>
            <a:prstGeom prst="rect">
              <a:avLst/>
            </a:prstGeom>
          </p:spPr>
        </p:pic>
        <p:pic>
          <p:nvPicPr>
            <p:cNvPr id="10" name="object 10"/>
            <p:cNvPicPr/>
            <p:nvPr/>
          </p:nvPicPr>
          <p:blipFill>
            <a:blip r:embed="rId7" cstate="print"/>
            <a:stretch>
              <a:fillRect/>
            </a:stretch>
          </p:blipFill>
          <p:spPr>
            <a:xfrm>
              <a:off x="652461" y="0"/>
              <a:ext cx="11272126" cy="6857999"/>
            </a:xfrm>
            <a:prstGeom prst="rect">
              <a:avLst/>
            </a:prstGeom>
          </p:spPr>
        </p:pic>
        <p:pic>
          <p:nvPicPr>
            <p:cNvPr id="11" name="object 11"/>
            <p:cNvPicPr/>
            <p:nvPr/>
          </p:nvPicPr>
          <p:blipFill>
            <a:blip r:embed="rId8" cstate="print"/>
            <a:stretch>
              <a:fillRect/>
            </a:stretch>
          </p:blipFill>
          <p:spPr>
            <a:xfrm>
              <a:off x="576261" y="0"/>
              <a:ext cx="11272123" cy="6858000"/>
            </a:xfrm>
            <a:prstGeom prst="rect">
              <a:avLst/>
            </a:prstGeom>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822430" cy="6858000"/>
            <a:chOff x="219456" y="0"/>
            <a:chExt cx="1182243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753850" y="0"/>
              <a:ext cx="11287500" cy="6858000"/>
            </a:xfrm>
            <a:prstGeom prst="rect">
              <a:avLst/>
            </a:prstGeom>
          </p:spPr>
        </p:pic>
        <p:pic>
          <p:nvPicPr>
            <p:cNvPr id="10" name="object 10"/>
            <p:cNvPicPr/>
            <p:nvPr/>
          </p:nvPicPr>
          <p:blipFill>
            <a:blip r:embed="rId7" cstate="print"/>
            <a:stretch>
              <a:fillRect/>
            </a:stretch>
          </p:blipFill>
          <p:spPr>
            <a:xfrm>
              <a:off x="753851" y="19257"/>
              <a:ext cx="11272125" cy="6838742"/>
            </a:xfrm>
            <a:prstGeom prst="rect">
              <a:avLst/>
            </a:prstGeom>
          </p:spPr>
        </p:pic>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02547" y="1003299"/>
            <a:ext cx="10450195" cy="3909060"/>
          </a:xfrm>
          <a:prstGeom prst="rect">
            <a:avLst/>
          </a:prstGeom>
        </p:spPr>
        <p:txBody>
          <a:bodyPr vert="horz" wrap="square" lIns="0" tIns="63500" rIns="0" bIns="0" rtlCol="0">
            <a:spAutoFit/>
          </a:bodyPr>
          <a:lstStyle/>
          <a:p>
            <a:pPr marL="241300" marR="28575" indent="-228600" algn="just">
              <a:lnSpc>
                <a:spcPts val="3000"/>
              </a:lnSpc>
              <a:spcBef>
                <a:spcPts val="500"/>
              </a:spcBef>
              <a:buFont typeface="Arial"/>
              <a:buChar char="•"/>
              <a:tabLst>
                <a:tab pos="241300" algn="l"/>
              </a:tabLst>
            </a:pPr>
            <a:r>
              <a:rPr sz="2800" dirty="0">
                <a:latin typeface="Calibri"/>
                <a:cs typeface="Calibri"/>
              </a:rPr>
              <a:t>Before</a:t>
            </a:r>
            <a:r>
              <a:rPr sz="2800" spc="-55" dirty="0">
                <a:latin typeface="Calibri"/>
                <a:cs typeface="Calibri"/>
              </a:rPr>
              <a:t> </a:t>
            </a:r>
            <a:r>
              <a:rPr sz="2800" dirty="0">
                <a:latin typeface="Calibri"/>
                <a:cs typeface="Calibri"/>
              </a:rPr>
              <a:t>32</a:t>
            </a:r>
            <a:r>
              <a:rPr sz="2800" spc="-40" dirty="0">
                <a:latin typeface="Calibri"/>
                <a:cs typeface="Calibri"/>
              </a:rPr>
              <a:t> </a:t>
            </a:r>
            <a:r>
              <a:rPr sz="2800" dirty="0">
                <a:latin typeface="Calibri"/>
                <a:cs typeface="Calibri"/>
              </a:rPr>
              <a:t>weeks,</a:t>
            </a:r>
            <a:r>
              <a:rPr sz="2800" spc="-45" dirty="0">
                <a:latin typeface="Calibri"/>
                <a:cs typeface="Calibri"/>
              </a:rPr>
              <a:t> </a:t>
            </a:r>
            <a:r>
              <a:rPr sz="2800" dirty="0">
                <a:latin typeface="Calibri"/>
                <a:cs typeface="Calibri"/>
              </a:rPr>
              <a:t>the</a:t>
            </a:r>
            <a:r>
              <a:rPr sz="2800" spc="-50" dirty="0">
                <a:latin typeface="Calibri"/>
                <a:cs typeface="Calibri"/>
              </a:rPr>
              <a:t> </a:t>
            </a:r>
            <a:r>
              <a:rPr sz="2800" dirty="0">
                <a:latin typeface="Calibri"/>
                <a:cs typeface="Calibri"/>
              </a:rPr>
              <a:t>amplitude</a:t>
            </a:r>
            <a:r>
              <a:rPr sz="2800" spc="-55" dirty="0">
                <a:latin typeface="Calibri"/>
                <a:cs typeface="Calibri"/>
              </a:rPr>
              <a:t> </a:t>
            </a:r>
            <a:r>
              <a:rPr sz="2800" dirty="0">
                <a:latin typeface="Calibri"/>
                <a:cs typeface="Calibri"/>
              </a:rPr>
              <a:t>and</a:t>
            </a:r>
            <a:r>
              <a:rPr sz="2800" spc="-40" dirty="0">
                <a:latin typeface="Calibri"/>
                <a:cs typeface="Calibri"/>
              </a:rPr>
              <a:t> </a:t>
            </a:r>
            <a:r>
              <a:rPr sz="2800" dirty="0">
                <a:latin typeface="Calibri"/>
                <a:cs typeface="Calibri"/>
              </a:rPr>
              <a:t>frequency</a:t>
            </a:r>
            <a:r>
              <a:rPr sz="2800" spc="-55" dirty="0">
                <a:latin typeface="Calibri"/>
                <a:cs typeface="Calibri"/>
              </a:rPr>
              <a:t> </a:t>
            </a:r>
            <a:r>
              <a:rPr sz="2800" dirty="0">
                <a:latin typeface="Calibri"/>
                <a:cs typeface="Calibri"/>
              </a:rPr>
              <a:t>of</a:t>
            </a:r>
            <a:r>
              <a:rPr sz="2800" spc="-50" dirty="0">
                <a:latin typeface="Calibri"/>
                <a:cs typeface="Calibri"/>
              </a:rPr>
              <a:t> </a:t>
            </a:r>
            <a:r>
              <a:rPr sz="2800" dirty="0">
                <a:latin typeface="Calibri"/>
                <a:cs typeface="Calibri"/>
              </a:rPr>
              <a:t>accelerations</a:t>
            </a:r>
            <a:r>
              <a:rPr sz="2800" spc="-40" dirty="0">
                <a:latin typeface="Calibri"/>
                <a:cs typeface="Calibri"/>
              </a:rPr>
              <a:t> </a:t>
            </a:r>
            <a:r>
              <a:rPr sz="2800" dirty="0">
                <a:latin typeface="Calibri"/>
                <a:cs typeface="Calibri"/>
              </a:rPr>
              <a:t>can</a:t>
            </a:r>
            <a:r>
              <a:rPr sz="2800" spc="-45" dirty="0">
                <a:latin typeface="Calibri"/>
                <a:cs typeface="Calibri"/>
              </a:rPr>
              <a:t> </a:t>
            </a:r>
            <a:r>
              <a:rPr sz="2800" spc="-25" dirty="0">
                <a:latin typeface="Calibri"/>
                <a:cs typeface="Calibri"/>
              </a:rPr>
              <a:t>be </a:t>
            </a:r>
            <a:r>
              <a:rPr sz="2800" spc="-20" dirty="0">
                <a:latin typeface="Calibri"/>
                <a:cs typeface="Calibri"/>
              </a:rPr>
              <a:t>low.</a:t>
            </a:r>
            <a:endParaRPr sz="2800">
              <a:latin typeface="Calibri"/>
              <a:cs typeface="Calibri"/>
            </a:endParaRPr>
          </a:p>
          <a:p>
            <a:pPr marL="241300" marR="5080" indent="-228600" algn="just">
              <a:lnSpc>
                <a:spcPts val="3100"/>
              </a:lnSpc>
              <a:spcBef>
                <a:spcPts val="925"/>
              </a:spcBef>
              <a:buFont typeface="Arial"/>
              <a:buChar char="•"/>
              <a:tabLst>
                <a:tab pos="241300" algn="l"/>
              </a:tabLst>
            </a:pPr>
            <a:r>
              <a:rPr sz="2800" dirty="0">
                <a:latin typeface="Calibri"/>
                <a:cs typeface="Calibri"/>
              </a:rPr>
              <a:t>After</a:t>
            </a:r>
            <a:r>
              <a:rPr sz="2800" spc="95" dirty="0">
                <a:latin typeface="Calibri"/>
                <a:cs typeface="Calibri"/>
              </a:rPr>
              <a:t>  </a:t>
            </a:r>
            <a:r>
              <a:rPr sz="2800" spc="-10" dirty="0">
                <a:latin typeface="Calibri"/>
                <a:cs typeface="Calibri"/>
              </a:rPr>
              <a:t>32-</a:t>
            </a:r>
            <a:r>
              <a:rPr sz="2800" dirty="0">
                <a:latin typeface="Calibri"/>
                <a:cs typeface="Calibri"/>
              </a:rPr>
              <a:t>34</a:t>
            </a:r>
            <a:r>
              <a:rPr sz="2800" spc="100" dirty="0">
                <a:latin typeface="Calibri"/>
                <a:cs typeface="Calibri"/>
              </a:rPr>
              <a:t>  </a:t>
            </a:r>
            <a:r>
              <a:rPr sz="2800" dirty="0">
                <a:latin typeface="Calibri"/>
                <a:cs typeface="Calibri"/>
              </a:rPr>
              <a:t>weeks,</a:t>
            </a:r>
            <a:r>
              <a:rPr sz="2800" spc="95" dirty="0">
                <a:latin typeface="Calibri"/>
                <a:cs typeface="Calibri"/>
              </a:rPr>
              <a:t>  </a:t>
            </a:r>
            <a:r>
              <a:rPr sz="2800" dirty="0">
                <a:latin typeface="Calibri"/>
                <a:cs typeface="Calibri"/>
              </a:rPr>
              <a:t>the</a:t>
            </a:r>
            <a:r>
              <a:rPr sz="2800" spc="95" dirty="0">
                <a:latin typeface="Calibri"/>
                <a:cs typeface="Calibri"/>
              </a:rPr>
              <a:t>  </a:t>
            </a:r>
            <a:r>
              <a:rPr sz="2800" dirty="0">
                <a:latin typeface="Calibri"/>
                <a:cs typeface="Calibri"/>
              </a:rPr>
              <a:t>fetus</a:t>
            </a:r>
            <a:r>
              <a:rPr sz="2800" spc="100" dirty="0">
                <a:latin typeface="Calibri"/>
                <a:cs typeface="Calibri"/>
              </a:rPr>
              <a:t>  </a:t>
            </a:r>
            <a:r>
              <a:rPr sz="2800" dirty="0">
                <a:latin typeface="Calibri"/>
                <a:cs typeface="Calibri"/>
              </a:rPr>
              <a:t>in</a:t>
            </a:r>
            <a:r>
              <a:rPr sz="2800" spc="100" dirty="0">
                <a:latin typeface="Calibri"/>
                <a:cs typeface="Calibri"/>
              </a:rPr>
              <a:t>  </a:t>
            </a:r>
            <a:r>
              <a:rPr sz="2800" dirty="0">
                <a:latin typeface="Calibri"/>
                <a:cs typeface="Calibri"/>
              </a:rPr>
              <a:t>deep</a:t>
            </a:r>
            <a:r>
              <a:rPr sz="2800" spc="100" dirty="0">
                <a:latin typeface="Calibri"/>
                <a:cs typeface="Calibri"/>
              </a:rPr>
              <a:t>  </a:t>
            </a:r>
            <a:r>
              <a:rPr sz="2800" dirty="0">
                <a:latin typeface="Calibri"/>
                <a:cs typeface="Calibri"/>
              </a:rPr>
              <a:t>sleep</a:t>
            </a:r>
            <a:r>
              <a:rPr sz="2800" spc="95" dirty="0">
                <a:latin typeface="Calibri"/>
                <a:cs typeface="Calibri"/>
              </a:rPr>
              <a:t>  </a:t>
            </a:r>
            <a:r>
              <a:rPr sz="2800" dirty="0">
                <a:latin typeface="Calibri"/>
                <a:cs typeface="Calibri"/>
              </a:rPr>
              <a:t>may</a:t>
            </a:r>
            <a:r>
              <a:rPr sz="2800" spc="95" dirty="0">
                <a:latin typeface="Calibri"/>
                <a:cs typeface="Calibri"/>
              </a:rPr>
              <a:t>  </a:t>
            </a:r>
            <a:r>
              <a:rPr sz="2800" dirty="0">
                <a:latin typeface="Calibri"/>
                <a:cs typeface="Calibri"/>
              </a:rPr>
              <a:t>not</a:t>
            </a:r>
            <a:r>
              <a:rPr sz="2800" spc="100" dirty="0">
                <a:latin typeface="Calibri"/>
                <a:cs typeface="Calibri"/>
              </a:rPr>
              <a:t>  </a:t>
            </a:r>
            <a:r>
              <a:rPr sz="2800" dirty="0">
                <a:latin typeface="Calibri"/>
                <a:cs typeface="Calibri"/>
              </a:rPr>
              <a:t>even</a:t>
            </a:r>
            <a:r>
              <a:rPr sz="2800" spc="100" dirty="0">
                <a:latin typeface="Calibri"/>
                <a:cs typeface="Calibri"/>
              </a:rPr>
              <a:t>  </a:t>
            </a:r>
            <a:r>
              <a:rPr sz="2800" spc="-20" dirty="0">
                <a:latin typeface="Calibri"/>
                <a:cs typeface="Calibri"/>
              </a:rPr>
              <a:t>show </a:t>
            </a:r>
            <a:r>
              <a:rPr sz="2800" dirty="0">
                <a:latin typeface="Calibri"/>
                <a:cs typeface="Calibri"/>
              </a:rPr>
              <a:t>accelerations</a:t>
            </a:r>
            <a:r>
              <a:rPr sz="2800" spc="-25" dirty="0">
                <a:latin typeface="Calibri"/>
                <a:cs typeface="Calibri"/>
              </a:rPr>
              <a:t> </a:t>
            </a:r>
            <a:r>
              <a:rPr sz="2800" dirty="0">
                <a:latin typeface="Calibri"/>
                <a:cs typeface="Calibri"/>
              </a:rPr>
              <a:t>up</a:t>
            </a:r>
            <a:r>
              <a:rPr sz="2800" spc="-25" dirty="0">
                <a:latin typeface="Calibri"/>
                <a:cs typeface="Calibri"/>
              </a:rPr>
              <a:t> </a:t>
            </a:r>
            <a:r>
              <a:rPr sz="2800" dirty="0">
                <a:latin typeface="Calibri"/>
                <a:cs typeface="Calibri"/>
              </a:rPr>
              <a:t>to</a:t>
            </a:r>
            <a:r>
              <a:rPr sz="2800" spc="-30" dirty="0">
                <a:latin typeface="Calibri"/>
                <a:cs typeface="Calibri"/>
              </a:rPr>
              <a:t> </a:t>
            </a:r>
            <a:r>
              <a:rPr sz="2800" dirty="0">
                <a:latin typeface="Calibri"/>
                <a:cs typeface="Calibri"/>
              </a:rPr>
              <a:t>50</a:t>
            </a:r>
            <a:r>
              <a:rPr sz="2800" spc="585" dirty="0">
                <a:latin typeface="Calibri"/>
                <a:cs typeface="Calibri"/>
              </a:rPr>
              <a:t> </a:t>
            </a:r>
            <a:r>
              <a:rPr sz="2800" spc="-10" dirty="0">
                <a:latin typeface="Calibri"/>
                <a:cs typeface="Calibri"/>
              </a:rPr>
              <a:t>minutes.</a:t>
            </a:r>
            <a:endParaRPr sz="2800">
              <a:latin typeface="Calibri"/>
              <a:cs typeface="Calibri"/>
            </a:endParaRPr>
          </a:p>
          <a:p>
            <a:pPr>
              <a:lnSpc>
                <a:spcPct val="100000"/>
              </a:lnSpc>
              <a:spcBef>
                <a:spcPts val="1470"/>
              </a:spcBef>
              <a:buFont typeface="Arial"/>
              <a:buChar char="•"/>
            </a:pPr>
            <a:endParaRPr sz="2800">
              <a:latin typeface="Calibri"/>
              <a:cs typeface="Calibri"/>
            </a:endParaRPr>
          </a:p>
          <a:p>
            <a:pPr marL="241300" marR="5080" indent="-228600" algn="just">
              <a:lnSpc>
                <a:spcPct val="90500"/>
              </a:lnSpc>
              <a:buFont typeface="Arial"/>
              <a:buChar char="•"/>
              <a:tabLst>
                <a:tab pos="241300" algn="l"/>
              </a:tabLst>
            </a:pPr>
            <a:r>
              <a:rPr sz="2800" b="1" dirty="0">
                <a:latin typeface="Calibri"/>
                <a:cs typeface="Calibri"/>
              </a:rPr>
              <a:t>Confluence</a:t>
            </a:r>
            <a:r>
              <a:rPr sz="2800" b="1" spc="415" dirty="0">
                <a:latin typeface="Calibri"/>
                <a:cs typeface="Calibri"/>
              </a:rPr>
              <a:t>  </a:t>
            </a:r>
            <a:r>
              <a:rPr sz="2800" b="1" dirty="0">
                <a:latin typeface="Calibri"/>
                <a:cs typeface="Calibri"/>
              </a:rPr>
              <a:t>of</a:t>
            </a:r>
            <a:r>
              <a:rPr sz="2800" b="1" spc="415" dirty="0">
                <a:latin typeface="Calibri"/>
                <a:cs typeface="Calibri"/>
              </a:rPr>
              <a:t>  </a:t>
            </a:r>
            <a:r>
              <a:rPr sz="2800" b="1" dirty="0">
                <a:latin typeface="Calibri"/>
                <a:cs typeface="Calibri"/>
              </a:rPr>
              <a:t>accelerations</a:t>
            </a:r>
            <a:r>
              <a:rPr sz="2800" b="1" spc="405" dirty="0">
                <a:latin typeface="Calibri"/>
                <a:cs typeface="Calibri"/>
              </a:rPr>
              <a:t>  </a:t>
            </a:r>
            <a:r>
              <a:rPr sz="2800" dirty="0">
                <a:latin typeface="Calibri"/>
                <a:cs typeface="Calibri"/>
              </a:rPr>
              <a:t>-</a:t>
            </a:r>
            <a:r>
              <a:rPr sz="2800" spc="415" dirty="0">
                <a:latin typeface="Calibri"/>
                <a:cs typeface="Calibri"/>
              </a:rPr>
              <a:t>  </a:t>
            </a:r>
            <a:r>
              <a:rPr sz="2800" dirty="0">
                <a:latin typeface="Calibri"/>
                <a:cs typeface="Calibri"/>
              </a:rPr>
              <a:t>Sometimes</a:t>
            </a:r>
            <a:r>
              <a:rPr sz="2800" spc="415" dirty="0">
                <a:latin typeface="Calibri"/>
                <a:cs typeface="Calibri"/>
              </a:rPr>
              <a:t>  </a:t>
            </a:r>
            <a:r>
              <a:rPr sz="2800" dirty="0">
                <a:latin typeface="Calibri"/>
                <a:cs typeface="Calibri"/>
              </a:rPr>
              <a:t>frequent</a:t>
            </a:r>
            <a:r>
              <a:rPr sz="2800" spc="409" dirty="0">
                <a:latin typeface="Calibri"/>
                <a:cs typeface="Calibri"/>
              </a:rPr>
              <a:t>  </a:t>
            </a:r>
            <a:r>
              <a:rPr sz="2800" dirty="0">
                <a:latin typeface="Calibri"/>
                <a:cs typeface="Calibri"/>
              </a:rPr>
              <a:t>and</a:t>
            </a:r>
            <a:r>
              <a:rPr sz="2800" spc="415" dirty="0">
                <a:latin typeface="Calibri"/>
                <a:cs typeface="Calibri"/>
              </a:rPr>
              <a:t>  </a:t>
            </a:r>
            <a:r>
              <a:rPr sz="2800" spc="-10" dirty="0">
                <a:latin typeface="Calibri"/>
                <a:cs typeface="Calibri"/>
              </a:rPr>
              <a:t>larger </a:t>
            </a:r>
            <a:r>
              <a:rPr sz="2800" dirty="0">
                <a:latin typeface="Calibri"/>
                <a:cs typeface="Calibri"/>
              </a:rPr>
              <a:t>accelerations</a:t>
            </a:r>
            <a:r>
              <a:rPr sz="2800" spc="100" dirty="0">
                <a:latin typeface="Calibri"/>
                <a:cs typeface="Calibri"/>
              </a:rPr>
              <a:t> </a:t>
            </a:r>
            <a:r>
              <a:rPr sz="2800" dirty="0">
                <a:latin typeface="Calibri"/>
                <a:cs typeface="Calibri"/>
              </a:rPr>
              <a:t>in</a:t>
            </a:r>
            <a:r>
              <a:rPr sz="2800" spc="120" dirty="0">
                <a:latin typeface="Calibri"/>
                <a:cs typeface="Calibri"/>
              </a:rPr>
              <a:t> </a:t>
            </a:r>
            <a:r>
              <a:rPr sz="2800" dirty="0">
                <a:latin typeface="Calibri"/>
                <a:cs typeface="Calibri"/>
              </a:rPr>
              <a:t>a</a:t>
            </a:r>
            <a:r>
              <a:rPr sz="2800" spc="110" dirty="0">
                <a:latin typeface="Calibri"/>
                <a:cs typeface="Calibri"/>
              </a:rPr>
              <a:t> </a:t>
            </a:r>
            <a:r>
              <a:rPr sz="2800" dirty="0">
                <a:latin typeface="Calibri"/>
                <a:cs typeface="Calibri"/>
              </a:rPr>
              <a:t>trace</a:t>
            </a:r>
            <a:r>
              <a:rPr sz="2800" spc="110" dirty="0">
                <a:latin typeface="Calibri"/>
                <a:cs typeface="Calibri"/>
              </a:rPr>
              <a:t> </a:t>
            </a:r>
            <a:r>
              <a:rPr sz="2800" dirty="0">
                <a:latin typeface="Calibri"/>
                <a:cs typeface="Calibri"/>
              </a:rPr>
              <a:t>make</a:t>
            </a:r>
            <a:r>
              <a:rPr sz="2800" spc="110" dirty="0">
                <a:latin typeface="Calibri"/>
                <a:cs typeface="Calibri"/>
              </a:rPr>
              <a:t> </a:t>
            </a:r>
            <a:r>
              <a:rPr sz="2800" dirty="0">
                <a:latin typeface="Calibri"/>
                <a:cs typeface="Calibri"/>
              </a:rPr>
              <a:t>it</a:t>
            </a:r>
            <a:r>
              <a:rPr sz="2800" spc="114" dirty="0">
                <a:latin typeface="Calibri"/>
                <a:cs typeface="Calibri"/>
              </a:rPr>
              <a:t> </a:t>
            </a:r>
            <a:r>
              <a:rPr sz="2800" dirty="0">
                <a:latin typeface="Calibri"/>
                <a:cs typeface="Calibri"/>
              </a:rPr>
              <a:t>difficult</a:t>
            </a:r>
            <a:r>
              <a:rPr sz="2800" spc="114" dirty="0">
                <a:latin typeface="Calibri"/>
                <a:cs typeface="Calibri"/>
              </a:rPr>
              <a:t> </a:t>
            </a:r>
            <a:r>
              <a:rPr sz="2800" dirty="0">
                <a:latin typeface="Calibri"/>
                <a:cs typeface="Calibri"/>
              </a:rPr>
              <a:t>to</a:t>
            </a:r>
            <a:r>
              <a:rPr sz="2800" spc="114" dirty="0">
                <a:latin typeface="Calibri"/>
                <a:cs typeface="Calibri"/>
              </a:rPr>
              <a:t> </a:t>
            </a:r>
            <a:r>
              <a:rPr sz="2800" dirty="0">
                <a:latin typeface="Calibri"/>
                <a:cs typeface="Calibri"/>
              </a:rPr>
              <a:t>estimate</a:t>
            </a:r>
            <a:r>
              <a:rPr sz="2800" spc="114" dirty="0">
                <a:latin typeface="Calibri"/>
                <a:cs typeface="Calibri"/>
              </a:rPr>
              <a:t> </a:t>
            </a:r>
            <a:r>
              <a:rPr sz="2800" dirty="0">
                <a:latin typeface="Calibri"/>
                <a:cs typeface="Calibri"/>
              </a:rPr>
              <a:t>the</a:t>
            </a:r>
            <a:r>
              <a:rPr sz="2800" spc="110" dirty="0">
                <a:latin typeface="Calibri"/>
                <a:cs typeface="Calibri"/>
              </a:rPr>
              <a:t> </a:t>
            </a:r>
            <a:r>
              <a:rPr sz="2800" dirty="0">
                <a:latin typeface="Calibri"/>
                <a:cs typeface="Calibri"/>
              </a:rPr>
              <a:t>baseline.</a:t>
            </a:r>
            <a:r>
              <a:rPr sz="2800" spc="120" dirty="0">
                <a:latin typeface="Calibri"/>
                <a:cs typeface="Calibri"/>
              </a:rPr>
              <a:t> </a:t>
            </a:r>
            <a:r>
              <a:rPr sz="2800" spc="-20" dirty="0">
                <a:latin typeface="Calibri"/>
                <a:cs typeface="Calibri"/>
              </a:rPr>
              <a:t>This </a:t>
            </a:r>
            <a:r>
              <a:rPr sz="2800" dirty="0">
                <a:latin typeface="Calibri"/>
                <a:cs typeface="Calibri"/>
              </a:rPr>
              <a:t>is</a:t>
            </a:r>
            <a:r>
              <a:rPr sz="2800" spc="130" dirty="0">
                <a:latin typeface="Calibri"/>
                <a:cs typeface="Calibri"/>
              </a:rPr>
              <a:t> </a:t>
            </a:r>
            <a:r>
              <a:rPr sz="2800" dirty="0">
                <a:latin typeface="Calibri"/>
                <a:cs typeface="Calibri"/>
              </a:rPr>
              <a:t>a</a:t>
            </a:r>
            <a:r>
              <a:rPr sz="2800" spc="125" dirty="0">
                <a:latin typeface="Calibri"/>
                <a:cs typeface="Calibri"/>
              </a:rPr>
              <a:t> </a:t>
            </a:r>
            <a:r>
              <a:rPr sz="2800" dirty="0">
                <a:latin typeface="Calibri"/>
                <a:cs typeface="Calibri"/>
              </a:rPr>
              <a:t>sign</a:t>
            </a:r>
            <a:r>
              <a:rPr sz="2800" spc="130" dirty="0">
                <a:latin typeface="Calibri"/>
                <a:cs typeface="Calibri"/>
              </a:rPr>
              <a:t> </a:t>
            </a:r>
            <a:r>
              <a:rPr sz="2800" dirty="0">
                <a:latin typeface="Calibri"/>
                <a:cs typeface="Calibri"/>
              </a:rPr>
              <a:t>of</a:t>
            </a:r>
            <a:r>
              <a:rPr sz="2800" spc="120" dirty="0">
                <a:latin typeface="Calibri"/>
                <a:cs typeface="Calibri"/>
              </a:rPr>
              <a:t> </a:t>
            </a:r>
            <a:r>
              <a:rPr sz="2800" dirty="0">
                <a:latin typeface="Calibri"/>
                <a:cs typeface="Calibri"/>
              </a:rPr>
              <a:t>wakefulness</a:t>
            </a:r>
            <a:r>
              <a:rPr sz="2800" spc="135" dirty="0">
                <a:latin typeface="Calibri"/>
                <a:cs typeface="Calibri"/>
              </a:rPr>
              <a:t> </a:t>
            </a:r>
            <a:r>
              <a:rPr sz="2800" dirty="0">
                <a:latin typeface="Calibri"/>
                <a:cs typeface="Calibri"/>
              </a:rPr>
              <a:t>of</a:t>
            </a:r>
            <a:r>
              <a:rPr sz="2800" spc="125" dirty="0">
                <a:latin typeface="Calibri"/>
                <a:cs typeface="Calibri"/>
              </a:rPr>
              <a:t> </a:t>
            </a:r>
            <a:r>
              <a:rPr sz="2800" dirty="0">
                <a:latin typeface="Calibri"/>
                <a:cs typeface="Calibri"/>
              </a:rPr>
              <a:t>the</a:t>
            </a:r>
            <a:r>
              <a:rPr sz="2800" spc="125" dirty="0">
                <a:latin typeface="Calibri"/>
                <a:cs typeface="Calibri"/>
              </a:rPr>
              <a:t> </a:t>
            </a:r>
            <a:r>
              <a:rPr sz="2800" dirty="0">
                <a:latin typeface="Calibri"/>
                <a:cs typeface="Calibri"/>
              </a:rPr>
              <a:t>fetus</a:t>
            </a:r>
            <a:r>
              <a:rPr sz="2800" spc="130" dirty="0">
                <a:latin typeface="Calibri"/>
                <a:cs typeface="Calibri"/>
              </a:rPr>
              <a:t> </a:t>
            </a:r>
            <a:r>
              <a:rPr sz="2800" dirty="0">
                <a:latin typeface="Calibri"/>
                <a:cs typeface="Calibri"/>
              </a:rPr>
              <a:t>and</a:t>
            </a:r>
            <a:r>
              <a:rPr sz="2800" spc="135" dirty="0">
                <a:latin typeface="Calibri"/>
                <a:cs typeface="Calibri"/>
              </a:rPr>
              <a:t> </a:t>
            </a:r>
            <a:r>
              <a:rPr sz="2800" dirty="0">
                <a:latin typeface="Calibri"/>
                <a:cs typeface="Calibri"/>
              </a:rPr>
              <a:t>is</a:t>
            </a:r>
            <a:r>
              <a:rPr sz="2800" spc="130" dirty="0">
                <a:latin typeface="Calibri"/>
                <a:cs typeface="Calibri"/>
              </a:rPr>
              <a:t> </a:t>
            </a:r>
            <a:r>
              <a:rPr sz="2800" dirty="0">
                <a:latin typeface="Calibri"/>
                <a:cs typeface="Calibri"/>
              </a:rPr>
              <a:t>considered</a:t>
            </a:r>
            <a:r>
              <a:rPr sz="2800" spc="130" dirty="0">
                <a:latin typeface="Calibri"/>
                <a:cs typeface="Calibri"/>
              </a:rPr>
              <a:t> </a:t>
            </a:r>
            <a:r>
              <a:rPr sz="2800" dirty="0">
                <a:latin typeface="Calibri"/>
                <a:cs typeface="Calibri"/>
              </a:rPr>
              <a:t>as</a:t>
            </a:r>
            <a:r>
              <a:rPr sz="2800" spc="135" dirty="0">
                <a:latin typeface="Calibri"/>
                <a:cs typeface="Calibri"/>
              </a:rPr>
              <a:t> </a:t>
            </a:r>
            <a:r>
              <a:rPr sz="2800" dirty="0">
                <a:latin typeface="Calibri"/>
                <a:cs typeface="Calibri"/>
              </a:rPr>
              <a:t>a</a:t>
            </a:r>
            <a:r>
              <a:rPr sz="2800" spc="130" dirty="0">
                <a:latin typeface="Calibri"/>
                <a:cs typeface="Calibri"/>
              </a:rPr>
              <a:t> </a:t>
            </a:r>
            <a:r>
              <a:rPr sz="2800" dirty="0">
                <a:latin typeface="Calibri"/>
                <a:cs typeface="Calibri"/>
              </a:rPr>
              <a:t>good</a:t>
            </a:r>
            <a:r>
              <a:rPr sz="2800" spc="135" dirty="0">
                <a:latin typeface="Calibri"/>
                <a:cs typeface="Calibri"/>
              </a:rPr>
              <a:t> </a:t>
            </a:r>
            <a:r>
              <a:rPr sz="2800" spc="-10" dirty="0">
                <a:latin typeface="Calibri"/>
                <a:cs typeface="Calibri"/>
              </a:rPr>
              <a:t>sign. </a:t>
            </a:r>
            <a:r>
              <a:rPr sz="2800" dirty="0">
                <a:latin typeface="Calibri"/>
                <a:cs typeface="Calibri"/>
              </a:rPr>
              <a:t>This</a:t>
            </a:r>
            <a:r>
              <a:rPr sz="2800" spc="-40" dirty="0">
                <a:latin typeface="Calibri"/>
                <a:cs typeface="Calibri"/>
              </a:rPr>
              <a:t> </a:t>
            </a:r>
            <a:r>
              <a:rPr sz="2800" dirty="0">
                <a:latin typeface="Calibri"/>
                <a:cs typeface="Calibri"/>
              </a:rPr>
              <a:t>should</a:t>
            </a:r>
            <a:r>
              <a:rPr sz="2800" spc="-40" dirty="0">
                <a:latin typeface="Calibri"/>
                <a:cs typeface="Calibri"/>
              </a:rPr>
              <a:t> </a:t>
            </a:r>
            <a:r>
              <a:rPr sz="2800" dirty="0">
                <a:latin typeface="Calibri"/>
                <a:cs typeface="Calibri"/>
              </a:rPr>
              <a:t>not</a:t>
            </a:r>
            <a:r>
              <a:rPr sz="2800" spc="-45" dirty="0">
                <a:latin typeface="Calibri"/>
                <a:cs typeface="Calibri"/>
              </a:rPr>
              <a:t> </a:t>
            </a:r>
            <a:r>
              <a:rPr sz="2800" dirty="0">
                <a:latin typeface="Calibri"/>
                <a:cs typeface="Calibri"/>
              </a:rPr>
              <a:t>be</a:t>
            </a:r>
            <a:r>
              <a:rPr sz="2800" spc="-55" dirty="0">
                <a:latin typeface="Calibri"/>
                <a:cs typeface="Calibri"/>
              </a:rPr>
              <a:t> </a:t>
            </a:r>
            <a:r>
              <a:rPr sz="2800" dirty="0">
                <a:latin typeface="Calibri"/>
                <a:cs typeface="Calibri"/>
              </a:rPr>
              <a:t>confused</a:t>
            </a:r>
            <a:r>
              <a:rPr sz="2800" spc="-40" dirty="0">
                <a:latin typeface="Calibri"/>
                <a:cs typeface="Calibri"/>
              </a:rPr>
              <a:t> </a:t>
            </a:r>
            <a:r>
              <a:rPr sz="2800" dirty="0">
                <a:latin typeface="Calibri"/>
                <a:cs typeface="Calibri"/>
              </a:rPr>
              <a:t>with</a:t>
            </a:r>
            <a:r>
              <a:rPr sz="2800" spc="-35" dirty="0">
                <a:latin typeface="Calibri"/>
                <a:cs typeface="Calibri"/>
              </a:rPr>
              <a:t> </a:t>
            </a:r>
            <a:r>
              <a:rPr sz="2800" dirty="0">
                <a:latin typeface="Calibri"/>
                <a:cs typeface="Calibri"/>
              </a:rPr>
              <a:t>fetal</a:t>
            </a:r>
            <a:r>
              <a:rPr sz="2800" spc="-55" dirty="0">
                <a:latin typeface="Calibri"/>
                <a:cs typeface="Calibri"/>
              </a:rPr>
              <a:t> </a:t>
            </a:r>
            <a:r>
              <a:rPr sz="2800" spc="-10" dirty="0">
                <a:latin typeface="Calibri"/>
                <a:cs typeface="Calibri"/>
              </a:rPr>
              <a:t>tachycardia.</a:t>
            </a:r>
            <a:endParaRPr sz="2800">
              <a:latin typeface="Calibri"/>
              <a:cs typeface="Calibri"/>
            </a:endParaRPr>
          </a:p>
        </p:txBody>
      </p:sp>
      <p:grpSp>
        <p:nvGrpSpPr>
          <p:cNvPr id="3" name="object 3"/>
          <p:cNvGrpSpPr/>
          <p:nvPr/>
        </p:nvGrpSpPr>
        <p:grpSpPr>
          <a:xfrm>
            <a:off x="-6350" y="5836892"/>
            <a:ext cx="12204700" cy="1028065"/>
            <a:chOff x="-6350" y="5836892"/>
            <a:chExt cx="12204700" cy="1028065"/>
          </a:xfrm>
        </p:grpSpPr>
        <p:pic>
          <p:nvPicPr>
            <p:cNvPr id="4" name="object 4"/>
            <p:cNvPicPr/>
            <p:nvPr/>
          </p:nvPicPr>
          <p:blipFill>
            <a:blip r:embed="rId2" cstate="print"/>
            <a:stretch>
              <a:fillRect/>
            </a:stretch>
          </p:blipFill>
          <p:spPr>
            <a:xfrm>
              <a:off x="0" y="6230005"/>
              <a:ext cx="12192000" cy="627994"/>
            </a:xfrm>
            <a:prstGeom prst="rect">
              <a:avLst/>
            </a:prstGeom>
          </p:spPr>
        </p:pic>
        <p:sp>
          <p:nvSpPr>
            <p:cNvPr id="5" name="object 5"/>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063824" y="6391182"/>
              <a:ext cx="2212855" cy="274968"/>
            </a:xfrm>
            <a:prstGeom prst="rect">
              <a:avLst/>
            </a:prstGeom>
          </p:spPr>
        </p:pic>
        <p:pic>
          <p:nvPicPr>
            <p:cNvPr id="7" name="object 7"/>
            <p:cNvPicPr/>
            <p:nvPr/>
          </p:nvPicPr>
          <p:blipFill>
            <a:blip r:embed="rId4" cstate="print"/>
            <a:stretch>
              <a:fillRect/>
            </a:stretch>
          </p:blipFill>
          <p:spPr>
            <a:xfrm>
              <a:off x="219456" y="5836892"/>
              <a:ext cx="740663" cy="829258"/>
            </a:xfrm>
            <a:prstGeom prst="rect">
              <a:avLst/>
            </a:prstGeom>
          </p:spPr>
        </p:pic>
      </p:grpSp>
      <p:pic>
        <p:nvPicPr>
          <p:cNvPr id="8" name="object 8"/>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17237" rIns="0" bIns="0" rtlCol="0">
            <a:spAutoFit/>
          </a:bodyPr>
          <a:lstStyle/>
          <a:p>
            <a:pPr marL="3560445">
              <a:lnSpc>
                <a:spcPct val="100000"/>
              </a:lnSpc>
              <a:spcBef>
                <a:spcPts val="110"/>
              </a:spcBef>
            </a:pPr>
            <a:r>
              <a:rPr sz="4300" spc="105" dirty="0"/>
              <a:t>Cycling</a:t>
            </a:r>
            <a:r>
              <a:rPr sz="4300" spc="140" dirty="0"/>
              <a:t> </a:t>
            </a:r>
            <a:r>
              <a:rPr sz="4300" spc="85" dirty="0"/>
              <a:t>on</a:t>
            </a:r>
            <a:r>
              <a:rPr sz="4300" spc="140" dirty="0"/>
              <a:t> </a:t>
            </a:r>
            <a:r>
              <a:rPr sz="4300" dirty="0"/>
              <a:t>a</a:t>
            </a:r>
            <a:r>
              <a:rPr sz="4300" spc="145" dirty="0"/>
              <a:t> </a:t>
            </a:r>
            <a:r>
              <a:rPr sz="4300" spc="90" dirty="0"/>
              <a:t>trace</a:t>
            </a:r>
            <a:endParaRPr sz="4300"/>
          </a:p>
        </p:txBody>
      </p:sp>
      <p:sp>
        <p:nvSpPr>
          <p:cNvPr id="3" name="object 3"/>
          <p:cNvSpPr txBox="1"/>
          <p:nvPr/>
        </p:nvSpPr>
        <p:spPr>
          <a:xfrm>
            <a:off x="871219" y="1634744"/>
            <a:ext cx="10128250" cy="4222750"/>
          </a:xfrm>
          <a:prstGeom prst="rect">
            <a:avLst/>
          </a:prstGeom>
        </p:spPr>
        <p:txBody>
          <a:bodyPr vert="horz" wrap="square" lIns="0" tIns="12700" rIns="0" bIns="0" rtlCol="0">
            <a:spAutoFit/>
          </a:bodyPr>
          <a:lstStyle/>
          <a:p>
            <a:pPr marL="231775" indent="-219075">
              <a:lnSpc>
                <a:spcPct val="100000"/>
              </a:lnSpc>
              <a:spcBef>
                <a:spcPts val="100"/>
              </a:spcBef>
              <a:buFont typeface="Arial"/>
              <a:buChar char="•"/>
              <a:tabLst>
                <a:tab pos="231775" algn="l"/>
              </a:tabLst>
            </a:pPr>
            <a:r>
              <a:rPr sz="2700" dirty="0">
                <a:latin typeface="Calibri"/>
                <a:cs typeface="Calibri"/>
              </a:rPr>
              <a:t>It’s</a:t>
            </a:r>
            <a:r>
              <a:rPr sz="2700" spc="-45" dirty="0">
                <a:latin typeface="Calibri"/>
                <a:cs typeface="Calibri"/>
              </a:rPr>
              <a:t> </a:t>
            </a:r>
            <a:r>
              <a:rPr sz="2700" dirty="0">
                <a:latin typeface="Calibri"/>
                <a:cs typeface="Calibri"/>
              </a:rPr>
              <a:t>a</a:t>
            </a:r>
            <a:r>
              <a:rPr sz="2700" spc="-45" dirty="0">
                <a:latin typeface="Calibri"/>
                <a:cs typeface="Calibri"/>
              </a:rPr>
              <a:t> </a:t>
            </a:r>
            <a:r>
              <a:rPr sz="2700" dirty="0">
                <a:latin typeface="Calibri"/>
                <a:cs typeface="Calibri"/>
              </a:rPr>
              <a:t>hallmark</a:t>
            </a:r>
            <a:r>
              <a:rPr sz="2700" spc="-45" dirty="0">
                <a:latin typeface="Calibri"/>
                <a:cs typeface="Calibri"/>
              </a:rPr>
              <a:t> </a:t>
            </a:r>
            <a:r>
              <a:rPr sz="2700" dirty="0">
                <a:latin typeface="Calibri"/>
                <a:cs typeface="Calibri"/>
              </a:rPr>
              <a:t>of</a:t>
            </a:r>
            <a:r>
              <a:rPr sz="2700" spc="-40" dirty="0">
                <a:latin typeface="Calibri"/>
                <a:cs typeface="Calibri"/>
              </a:rPr>
              <a:t> </a:t>
            </a:r>
            <a:r>
              <a:rPr sz="2700" dirty="0">
                <a:latin typeface="Calibri"/>
                <a:cs typeface="Calibri"/>
              </a:rPr>
              <a:t>fetal</a:t>
            </a:r>
            <a:r>
              <a:rPr sz="2700" spc="-45" dirty="0">
                <a:latin typeface="Calibri"/>
                <a:cs typeface="Calibri"/>
              </a:rPr>
              <a:t> </a:t>
            </a:r>
            <a:r>
              <a:rPr sz="2700" spc="-10" dirty="0">
                <a:latin typeface="Calibri"/>
                <a:cs typeface="Calibri"/>
              </a:rPr>
              <a:t>wellbeing.</a:t>
            </a:r>
            <a:endParaRPr sz="2700">
              <a:latin typeface="Calibri"/>
              <a:cs typeface="Calibri"/>
            </a:endParaRPr>
          </a:p>
          <a:p>
            <a:pPr>
              <a:lnSpc>
                <a:spcPct val="100000"/>
              </a:lnSpc>
              <a:spcBef>
                <a:spcPts val="470"/>
              </a:spcBef>
              <a:buFont typeface="Arial"/>
              <a:buChar char="•"/>
            </a:pPr>
            <a:endParaRPr sz="2700">
              <a:latin typeface="Calibri"/>
              <a:cs typeface="Calibri"/>
            </a:endParaRPr>
          </a:p>
          <a:p>
            <a:pPr marL="231775" indent="-219075">
              <a:lnSpc>
                <a:spcPct val="100000"/>
              </a:lnSpc>
              <a:buFont typeface="Arial"/>
              <a:buChar char="•"/>
              <a:tabLst>
                <a:tab pos="231775" algn="l"/>
              </a:tabLst>
            </a:pPr>
            <a:r>
              <a:rPr sz="2700" dirty="0">
                <a:latin typeface="Calibri"/>
                <a:cs typeface="Calibri"/>
              </a:rPr>
              <a:t>This</a:t>
            </a:r>
            <a:r>
              <a:rPr sz="2700" spc="-55" dirty="0">
                <a:latin typeface="Calibri"/>
                <a:cs typeface="Calibri"/>
              </a:rPr>
              <a:t> </a:t>
            </a:r>
            <a:r>
              <a:rPr sz="2700" dirty="0">
                <a:latin typeface="Calibri"/>
                <a:cs typeface="Calibri"/>
              </a:rPr>
              <a:t>refers</a:t>
            </a:r>
            <a:r>
              <a:rPr sz="2700" spc="-55" dirty="0">
                <a:latin typeface="Calibri"/>
                <a:cs typeface="Calibri"/>
              </a:rPr>
              <a:t> </a:t>
            </a:r>
            <a:r>
              <a:rPr sz="2700" dirty="0">
                <a:latin typeface="Calibri"/>
                <a:cs typeface="Calibri"/>
              </a:rPr>
              <a:t>to</a:t>
            </a:r>
            <a:r>
              <a:rPr sz="2700" spc="-55" dirty="0">
                <a:latin typeface="Calibri"/>
                <a:cs typeface="Calibri"/>
              </a:rPr>
              <a:t> </a:t>
            </a:r>
            <a:r>
              <a:rPr sz="2700" dirty="0">
                <a:latin typeface="Calibri"/>
                <a:cs typeface="Calibri"/>
              </a:rPr>
              <a:t>alternating</a:t>
            </a:r>
            <a:r>
              <a:rPr sz="2700" spc="-60" dirty="0">
                <a:latin typeface="Calibri"/>
                <a:cs typeface="Calibri"/>
              </a:rPr>
              <a:t> </a:t>
            </a:r>
            <a:r>
              <a:rPr sz="2700" dirty="0">
                <a:latin typeface="Calibri"/>
                <a:cs typeface="Calibri"/>
              </a:rPr>
              <a:t>periods</a:t>
            </a:r>
            <a:r>
              <a:rPr sz="2700" spc="-55" dirty="0">
                <a:latin typeface="Calibri"/>
                <a:cs typeface="Calibri"/>
              </a:rPr>
              <a:t> </a:t>
            </a:r>
            <a:r>
              <a:rPr sz="2700" dirty="0">
                <a:latin typeface="Calibri"/>
                <a:cs typeface="Calibri"/>
              </a:rPr>
              <a:t>of</a:t>
            </a:r>
            <a:r>
              <a:rPr sz="2700" spc="-45" dirty="0">
                <a:latin typeface="Calibri"/>
                <a:cs typeface="Calibri"/>
              </a:rPr>
              <a:t> </a:t>
            </a:r>
            <a:r>
              <a:rPr sz="2700" dirty="0">
                <a:latin typeface="Calibri"/>
                <a:cs typeface="Calibri"/>
              </a:rPr>
              <a:t>quiescence</a:t>
            </a:r>
            <a:r>
              <a:rPr sz="2700" spc="-50" dirty="0">
                <a:latin typeface="Calibri"/>
                <a:cs typeface="Calibri"/>
              </a:rPr>
              <a:t> </a:t>
            </a:r>
            <a:r>
              <a:rPr sz="2700" dirty="0">
                <a:latin typeface="Calibri"/>
                <a:cs typeface="Calibri"/>
              </a:rPr>
              <a:t>and</a:t>
            </a:r>
            <a:r>
              <a:rPr sz="2700" spc="-55" dirty="0">
                <a:latin typeface="Calibri"/>
                <a:cs typeface="Calibri"/>
              </a:rPr>
              <a:t> </a:t>
            </a:r>
            <a:r>
              <a:rPr sz="2700" dirty="0">
                <a:latin typeface="Calibri"/>
                <a:cs typeface="Calibri"/>
              </a:rPr>
              <a:t>activity</a:t>
            </a:r>
            <a:r>
              <a:rPr sz="2700" spc="-55" dirty="0">
                <a:latin typeface="Calibri"/>
                <a:cs typeface="Calibri"/>
              </a:rPr>
              <a:t> </a:t>
            </a:r>
            <a:r>
              <a:rPr sz="2700" dirty="0">
                <a:latin typeface="Calibri"/>
                <a:cs typeface="Calibri"/>
              </a:rPr>
              <a:t>in</a:t>
            </a:r>
            <a:r>
              <a:rPr sz="2700" spc="-55" dirty="0">
                <a:latin typeface="Calibri"/>
                <a:cs typeface="Calibri"/>
              </a:rPr>
              <a:t> </a:t>
            </a:r>
            <a:r>
              <a:rPr sz="2700" dirty="0">
                <a:latin typeface="Calibri"/>
                <a:cs typeface="Calibri"/>
              </a:rPr>
              <a:t>a</a:t>
            </a:r>
            <a:r>
              <a:rPr sz="2700" spc="-55" dirty="0">
                <a:latin typeface="Calibri"/>
                <a:cs typeface="Calibri"/>
              </a:rPr>
              <a:t> </a:t>
            </a:r>
            <a:r>
              <a:rPr sz="2700" spc="-10" dirty="0">
                <a:latin typeface="Calibri"/>
                <a:cs typeface="Calibri"/>
              </a:rPr>
              <a:t>trace.</a:t>
            </a:r>
            <a:endParaRPr sz="2700">
              <a:latin typeface="Calibri"/>
              <a:cs typeface="Calibri"/>
            </a:endParaRPr>
          </a:p>
          <a:p>
            <a:pPr>
              <a:lnSpc>
                <a:spcPct val="100000"/>
              </a:lnSpc>
              <a:spcBef>
                <a:spcPts val="1085"/>
              </a:spcBef>
              <a:buFont typeface="Arial"/>
              <a:buChar char="•"/>
            </a:pPr>
            <a:endParaRPr sz="2700">
              <a:latin typeface="Calibri"/>
              <a:cs typeface="Calibri"/>
            </a:endParaRPr>
          </a:p>
          <a:p>
            <a:pPr marL="231775" marR="5080" indent="-219710">
              <a:lnSpc>
                <a:spcPct val="80400"/>
              </a:lnSpc>
              <a:buFont typeface="Arial"/>
              <a:buChar char="•"/>
              <a:tabLst>
                <a:tab pos="231775" algn="l"/>
              </a:tabLst>
            </a:pPr>
            <a:r>
              <a:rPr sz="2700" dirty="0">
                <a:latin typeface="Calibri"/>
                <a:cs typeface="Calibri"/>
              </a:rPr>
              <a:t>During</a:t>
            </a:r>
            <a:r>
              <a:rPr sz="2700" spc="-50" dirty="0">
                <a:latin typeface="Calibri"/>
                <a:cs typeface="Calibri"/>
              </a:rPr>
              <a:t> </a:t>
            </a:r>
            <a:r>
              <a:rPr sz="2700" dirty="0">
                <a:latin typeface="Calibri"/>
                <a:cs typeface="Calibri"/>
              </a:rPr>
              <a:t>the</a:t>
            </a:r>
            <a:r>
              <a:rPr sz="2700" spc="-45" dirty="0">
                <a:latin typeface="Calibri"/>
                <a:cs typeface="Calibri"/>
              </a:rPr>
              <a:t> </a:t>
            </a:r>
            <a:r>
              <a:rPr sz="2700" dirty="0">
                <a:latin typeface="Calibri"/>
                <a:cs typeface="Calibri"/>
              </a:rPr>
              <a:t>quiescence</a:t>
            </a:r>
            <a:r>
              <a:rPr sz="2700" spc="-40" dirty="0">
                <a:latin typeface="Calibri"/>
                <a:cs typeface="Calibri"/>
              </a:rPr>
              <a:t> </a:t>
            </a:r>
            <a:r>
              <a:rPr sz="2700" dirty="0">
                <a:latin typeface="Calibri"/>
                <a:cs typeface="Calibri"/>
              </a:rPr>
              <a:t>period</a:t>
            </a:r>
            <a:r>
              <a:rPr sz="2700" spc="-45" dirty="0">
                <a:latin typeface="Calibri"/>
                <a:cs typeface="Calibri"/>
              </a:rPr>
              <a:t> </a:t>
            </a:r>
            <a:r>
              <a:rPr sz="2700" dirty="0">
                <a:latin typeface="Calibri"/>
                <a:cs typeface="Calibri"/>
              </a:rPr>
              <a:t>the</a:t>
            </a:r>
            <a:r>
              <a:rPr sz="2700" spc="-40" dirty="0">
                <a:latin typeface="Calibri"/>
                <a:cs typeface="Calibri"/>
              </a:rPr>
              <a:t> </a:t>
            </a:r>
            <a:r>
              <a:rPr sz="2700" dirty="0">
                <a:latin typeface="Calibri"/>
                <a:cs typeface="Calibri"/>
              </a:rPr>
              <a:t>baseline</a:t>
            </a:r>
            <a:r>
              <a:rPr sz="2700" spc="-45" dirty="0">
                <a:latin typeface="Calibri"/>
                <a:cs typeface="Calibri"/>
              </a:rPr>
              <a:t> </a:t>
            </a:r>
            <a:r>
              <a:rPr sz="2700" dirty="0">
                <a:latin typeface="Calibri"/>
                <a:cs typeface="Calibri"/>
              </a:rPr>
              <a:t>would</a:t>
            </a:r>
            <a:r>
              <a:rPr sz="2700" spc="-40" dirty="0">
                <a:latin typeface="Calibri"/>
                <a:cs typeface="Calibri"/>
              </a:rPr>
              <a:t> </a:t>
            </a:r>
            <a:r>
              <a:rPr sz="2700" dirty="0">
                <a:latin typeface="Calibri"/>
                <a:cs typeface="Calibri"/>
              </a:rPr>
              <a:t>be</a:t>
            </a:r>
            <a:r>
              <a:rPr sz="2700" spc="-40" dirty="0">
                <a:latin typeface="Calibri"/>
                <a:cs typeface="Calibri"/>
              </a:rPr>
              <a:t> </a:t>
            </a:r>
            <a:r>
              <a:rPr sz="2700" dirty="0">
                <a:latin typeface="Calibri"/>
                <a:cs typeface="Calibri"/>
              </a:rPr>
              <a:t>less</a:t>
            </a:r>
            <a:r>
              <a:rPr sz="2700" spc="-45" dirty="0">
                <a:latin typeface="Calibri"/>
                <a:cs typeface="Calibri"/>
              </a:rPr>
              <a:t> </a:t>
            </a:r>
            <a:r>
              <a:rPr sz="2700" dirty="0">
                <a:latin typeface="Calibri"/>
                <a:cs typeface="Calibri"/>
              </a:rPr>
              <a:t>or</a:t>
            </a:r>
            <a:r>
              <a:rPr sz="2700" spc="-40" dirty="0">
                <a:latin typeface="Calibri"/>
                <a:cs typeface="Calibri"/>
              </a:rPr>
              <a:t> </a:t>
            </a:r>
            <a:r>
              <a:rPr sz="2700" spc="-10" dirty="0">
                <a:latin typeface="Calibri"/>
                <a:cs typeface="Calibri"/>
              </a:rPr>
              <a:t>borderline </a:t>
            </a:r>
            <a:r>
              <a:rPr sz="2700" dirty="0">
                <a:latin typeface="Calibri"/>
                <a:cs typeface="Calibri"/>
              </a:rPr>
              <a:t>with</a:t>
            </a:r>
            <a:r>
              <a:rPr sz="2700" spc="-45" dirty="0">
                <a:latin typeface="Calibri"/>
                <a:cs typeface="Calibri"/>
              </a:rPr>
              <a:t> </a:t>
            </a:r>
            <a:r>
              <a:rPr sz="2700" dirty="0">
                <a:latin typeface="Calibri"/>
                <a:cs typeface="Calibri"/>
              </a:rPr>
              <a:t>no</a:t>
            </a:r>
            <a:r>
              <a:rPr sz="2700" spc="-50" dirty="0">
                <a:latin typeface="Calibri"/>
                <a:cs typeface="Calibri"/>
              </a:rPr>
              <a:t> </a:t>
            </a:r>
            <a:r>
              <a:rPr sz="2700" dirty="0">
                <a:latin typeface="Calibri"/>
                <a:cs typeface="Calibri"/>
              </a:rPr>
              <a:t>accelerations</a:t>
            </a:r>
            <a:r>
              <a:rPr sz="2700" spc="-40" dirty="0">
                <a:latin typeface="Calibri"/>
                <a:cs typeface="Calibri"/>
              </a:rPr>
              <a:t> </a:t>
            </a:r>
            <a:r>
              <a:rPr sz="2700" dirty="0">
                <a:latin typeface="Calibri"/>
                <a:cs typeface="Calibri"/>
              </a:rPr>
              <a:t>and</a:t>
            </a:r>
            <a:r>
              <a:rPr sz="2700" spc="-45" dirty="0">
                <a:latin typeface="Calibri"/>
                <a:cs typeface="Calibri"/>
              </a:rPr>
              <a:t> </a:t>
            </a:r>
            <a:r>
              <a:rPr sz="2700" dirty="0">
                <a:latin typeface="Calibri"/>
                <a:cs typeface="Calibri"/>
              </a:rPr>
              <a:t>during</a:t>
            </a:r>
            <a:r>
              <a:rPr sz="2700" spc="-50" dirty="0">
                <a:latin typeface="Calibri"/>
                <a:cs typeface="Calibri"/>
              </a:rPr>
              <a:t> </a:t>
            </a:r>
            <a:r>
              <a:rPr sz="2700" dirty="0">
                <a:latin typeface="Calibri"/>
                <a:cs typeface="Calibri"/>
              </a:rPr>
              <a:t>the</a:t>
            </a:r>
            <a:r>
              <a:rPr sz="2700" spc="-45" dirty="0">
                <a:latin typeface="Calibri"/>
                <a:cs typeface="Calibri"/>
              </a:rPr>
              <a:t> </a:t>
            </a:r>
            <a:r>
              <a:rPr sz="2700" dirty="0">
                <a:latin typeface="Calibri"/>
                <a:cs typeface="Calibri"/>
              </a:rPr>
              <a:t>active</a:t>
            </a:r>
            <a:r>
              <a:rPr sz="2700" spc="-45" dirty="0">
                <a:latin typeface="Calibri"/>
                <a:cs typeface="Calibri"/>
              </a:rPr>
              <a:t> </a:t>
            </a:r>
            <a:r>
              <a:rPr sz="2700" dirty="0">
                <a:latin typeface="Calibri"/>
                <a:cs typeface="Calibri"/>
              </a:rPr>
              <a:t>period</a:t>
            </a:r>
            <a:r>
              <a:rPr sz="2700" spc="-40" dirty="0">
                <a:latin typeface="Calibri"/>
                <a:cs typeface="Calibri"/>
              </a:rPr>
              <a:t> </a:t>
            </a:r>
            <a:r>
              <a:rPr sz="2700" dirty="0">
                <a:latin typeface="Calibri"/>
                <a:cs typeface="Calibri"/>
              </a:rPr>
              <a:t>traces</a:t>
            </a:r>
            <a:r>
              <a:rPr sz="2700" spc="-45" dirty="0">
                <a:latin typeface="Calibri"/>
                <a:cs typeface="Calibri"/>
              </a:rPr>
              <a:t> </a:t>
            </a:r>
            <a:r>
              <a:rPr sz="2700" dirty="0">
                <a:latin typeface="Calibri"/>
                <a:cs typeface="Calibri"/>
              </a:rPr>
              <a:t>would</a:t>
            </a:r>
            <a:r>
              <a:rPr sz="2700" spc="-45" dirty="0">
                <a:latin typeface="Calibri"/>
                <a:cs typeface="Calibri"/>
              </a:rPr>
              <a:t> </a:t>
            </a:r>
            <a:r>
              <a:rPr sz="2700" dirty="0">
                <a:latin typeface="Calibri"/>
                <a:cs typeface="Calibri"/>
              </a:rPr>
              <a:t>show</a:t>
            </a:r>
            <a:r>
              <a:rPr sz="2700" spc="-35" dirty="0">
                <a:latin typeface="Calibri"/>
                <a:cs typeface="Calibri"/>
              </a:rPr>
              <a:t> </a:t>
            </a:r>
            <a:r>
              <a:rPr sz="2700" spc="-50" dirty="0">
                <a:latin typeface="Calibri"/>
                <a:cs typeface="Calibri"/>
              </a:rPr>
              <a:t>a </a:t>
            </a:r>
            <a:r>
              <a:rPr sz="2700" dirty="0">
                <a:latin typeface="Calibri"/>
                <a:cs typeface="Calibri"/>
              </a:rPr>
              <a:t>moderate</a:t>
            </a:r>
            <a:r>
              <a:rPr sz="2700" spc="-70" dirty="0">
                <a:latin typeface="Calibri"/>
                <a:cs typeface="Calibri"/>
              </a:rPr>
              <a:t> </a:t>
            </a:r>
            <a:r>
              <a:rPr sz="2700" dirty="0">
                <a:latin typeface="Calibri"/>
                <a:cs typeface="Calibri"/>
              </a:rPr>
              <a:t>number</a:t>
            </a:r>
            <a:r>
              <a:rPr sz="2700" spc="-70" dirty="0">
                <a:latin typeface="Calibri"/>
                <a:cs typeface="Calibri"/>
              </a:rPr>
              <a:t> </a:t>
            </a:r>
            <a:r>
              <a:rPr sz="2700" dirty="0">
                <a:latin typeface="Calibri"/>
                <a:cs typeface="Calibri"/>
              </a:rPr>
              <a:t>of</a:t>
            </a:r>
            <a:r>
              <a:rPr sz="2700" spc="-60" dirty="0">
                <a:latin typeface="Calibri"/>
                <a:cs typeface="Calibri"/>
              </a:rPr>
              <a:t> </a:t>
            </a:r>
            <a:r>
              <a:rPr sz="2700" dirty="0">
                <a:latin typeface="Calibri"/>
                <a:cs typeface="Calibri"/>
              </a:rPr>
              <a:t>accelerations</a:t>
            </a:r>
            <a:r>
              <a:rPr sz="2700" spc="-70" dirty="0">
                <a:latin typeface="Calibri"/>
                <a:cs typeface="Calibri"/>
              </a:rPr>
              <a:t> </a:t>
            </a:r>
            <a:r>
              <a:rPr sz="2700" dirty="0">
                <a:latin typeface="Calibri"/>
                <a:cs typeface="Calibri"/>
              </a:rPr>
              <a:t>and</a:t>
            </a:r>
            <a:r>
              <a:rPr sz="2700" spc="-70" dirty="0">
                <a:latin typeface="Calibri"/>
                <a:cs typeface="Calibri"/>
              </a:rPr>
              <a:t> </a:t>
            </a:r>
            <a:r>
              <a:rPr sz="2700" dirty="0">
                <a:latin typeface="Calibri"/>
                <a:cs typeface="Calibri"/>
              </a:rPr>
              <a:t>normal</a:t>
            </a:r>
            <a:r>
              <a:rPr sz="2700" spc="-65" dirty="0">
                <a:latin typeface="Calibri"/>
                <a:cs typeface="Calibri"/>
              </a:rPr>
              <a:t> </a:t>
            </a:r>
            <a:r>
              <a:rPr sz="2700" spc="-10" dirty="0">
                <a:latin typeface="Calibri"/>
                <a:cs typeface="Calibri"/>
              </a:rPr>
              <a:t>variability.</a:t>
            </a:r>
            <a:endParaRPr sz="2700">
              <a:latin typeface="Calibri"/>
              <a:cs typeface="Calibri"/>
            </a:endParaRPr>
          </a:p>
          <a:p>
            <a:pPr>
              <a:lnSpc>
                <a:spcPct val="100000"/>
              </a:lnSpc>
              <a:spcBef>
                <a:spcPts val="305"/>
              </a:spcBef>
              <a:buFont typeface="Arial"/>
              <a:buChar char="•"/>
            </a:pPr>
            <a:endParaRPr sz="2700">
              <a:latin typeface="Calibri"/>
              <a:cs typeface="Calibri"/>
            </a:endParaRPr>
          </a:p>
          <a:p>
            <a:pPr marL="231140" marR="275590" indent="-219075">
              <a:lnSpc>
                <a:spcPct val="108100"/>
              </a:lnSpc>
              <a:buFont typeface="Arial"/>
              <a:buChar char="•"/>
              <a:tabLst>
                <a:tab pos="245745" algn="l"/>
              </a:tabLst>
            </a:pPr>
            <a:r>
              <a:rPr sz="2700" dirty="0">
                <a:latin typeface="Calibri"/>
                <a:cs typeface="Calibri"/>
              </a:rPr>
              <a:t>Cycling</a:t>
            </a:r>
            <a:r>
              <a:rPr sz="2700" spc="-65" dirty="0">
                <a:latin typeface="Calibri"/>
                <a:cs typeface="Calibri"/>
              </a:rPr>
              <a:t> </a:t>
            </a:r>
            <a:r>
              <a:rPr sz="2700" dirty="0">
                <a:latin typeface="Calibri"/>
                <a:cs typeface="Calibri"/>
              </a:rPr>
              <a:t>is</a:t>
            </a:r>
            <a:r>
              <a:rPr sz="2700" spc="-60" dirty="0">
                <a:latin typeface="Calibri"/>
                <a:cs typeface="Calibri"/>
              </a:rPr>
              <a:t> </a:t>
            </a:r>
            <a:r>
              <a:rPr sz="2700" dirty="0">
                <a:latin typeface="Calibri"/>
                <a:cs typeface="Calibri"/>
              </a:rPr>
              <a:t>considered</a:t>
            </a:r>
            <a:r>
              <a:rPr sz="2700" spc="-55" dirty="0">
                <a:latin typeface="Calibri"/>
                <a:cs typeface="Calibri"/>
              </a:rPr>
              <a:t> </a:t>
            </a:r>
            <a:r>
              <a:rPr sz="2700" dirty="0">
                <a:latin typeface="Calibri"/>
                <a:cs typeface="Calibri"/>
              </a:rPr>
              <a:t>an</a:t>
            </a:r>
            <a:r>
              <a:rPr sz="2700" spc="-60" dirty="0">
                <a:latin typeface="Calibri"/>
                <a:cs typeface="Calibri"/>
              </a:rPr>
              <a:t> </a:t>
            </a:r>
            <a:r>
              <a:rPr sz="2700" dirty="0">
                <a:latin typeface="Calibri"/>
                <a:cs typeface="Calibri"/>
              </a:rPr>
              <a:t>excellent</a:t>
            </a:r>
            <a:r>
              <a:rPr sz="2700" spc="-60" dirty="0">
                <a:latin typeface="Calibri"/>
                <a:cs typeface="Calibri"/>
              </a:rPr>
              <a:t> </a:t>
            </a:r>
            <a:r>
              <a:rPr sz="2700" dirty="0">
                <a:latin typeface="Calibri"/>
                <a:cs typeface="Calibri"/>
              </a:rPr>
              <a:t>sign</a:t>
            </a:r>
            <a:r>
              <a:rPr sz="2700" spc="-60" dirty="0">
                <a:latin typeface="Calibri"/>
                <a:cs typeface="Calibri"/>
              </a:rPr>
              <a:t> </a:t>
            </a:r>
            <a:r>
              <a:rPr sz="2700" dirty="0">
                <a:latin typeface="Calibri"/>
                <a:cs typeface="Calibri"/>
              </a:rPr>
              <a:t>of</a:t>
            </a:r>
            <a:r>
              <a:rPr sz="2700" spc="-50" dirty="0">
                <a:latin typeface="Calibri"/>
                <a:cs typeface="Calibri"/>
              </a:rPr>
              <a:t> </a:t>
            </a:r>
            <a:r>
              <a:rPr sz="2700" dirty="0">
                <a:latin typeface="Calibri"/>
                <a:cs typeface="Calibri"/>
              </a:rPr>
              <a:t>a</a:t>
            </a:r>
            <a:r>
              <a:rPr sz="2700" spc="-60" dirty="0">
                <a:latin typeface="Calibri"/>
                <a:cs typeface="Calibri"/>
              </a:rPr>
              <a:t> </a:t>
            </a:r>
            <a:r>
              <a:rPr sz="2700" spc="-10" dirty="0">
                <a:latin typeface="Calibri"/>
                <a:cs typeface="Calibri"/>
              </a:rPr>
              <a:t>neurologically</a:t>
            </a:r>
            <a:r>
              <a:rPr sz="2700" spc="-65" dirty="0">
                <a:latin typeface="Calibri"/>
                <a:cs typeface="Calibri"/>
              </a:rPr>
              <a:t> </a:t>
            </a:r>
            <a:r>
              <a:rPr sz="2700" dirty="0">
                <a:latin typeface="Calibri"/>
                <a:cs typeface="Calibri"/>
              </a:rPr>
              <a:t>intact</a:t>
            </a:r>
            <a:r>
              <a:rPr sz="2700" spc="-55" dirty="0">
                <a:latin typeface="Calibri"/>
                <a:cs typeface="Calibri"/>
              </a:rPr>
              <a:t> </a:t>
            </a:r>
            <a:r>
              <a:rPr sz="2700" spc="-10" dirty="0">
                <a:latin typeface="Calibri"/>
                <a:cs typeface="Calibri"/>
              </a:rPr>
              <a:t>fetus. 	</a:t>
            </a:r>
            <a:r>
              <a:rPr sz="2700" dirty="0">
                <a:latin typeface="Calibri"/>
                <a:cs typeface="Calibri"/>
              </a:rPr>
              <a:t>(</a:t>
            </a:r>
            <a:r>
              <a:rPr sz="2700" spc="-35" dirty="0">
                <a:latin typeface="Calibri"/>
                <a:cs typeface="Calibri"/>
              </a:rPr>
              <a:t> </a:t>
            </a:r>
            <a:r>
              <a:rPr sz="2700" dirty="0">
                <a:latin typeface="Calibri"/>
                <a:cs typeface="Calibri"/>
              </a:rPr>
              <a:t>Edwin,</a:t>
            </a:r>
            <a:r>
              <a:rPr sz="2700" spc="-30" dirty="0">
                <a:latin typeface="Calibri"/>
                <a:cs typeface="Calibri"/>
              </a:rPr>
              <a:t> </a:t>
            </a:r>
            <a:r>
              <a:rPr sz="2700" spc="-20" dirty="0">
                <a:latin typeface="Calibri"/>
                <a:cs typeface="Calibri"/>
              </a:rPr>
              <a:t>2012)</a:t>
            </a:r>
            <a:endParaRPr sz="270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5494-3E92-FA45-6253-732C10EA7DE3}"/>
              </a:ext>
            </a:extLst>
          </p:cNvPr>
          <p:cNvSpPr>
            <a:spLocks noGrp="1"/>
          </p:cNvSpPr>
          <p:nvPr>
            <p:ph type="title"/>
          </p:nvPr>
        </p:nvSpPr>
        <p:spPr>
          <a:xfrm>
            <a:off x="245575" y="129709"/>
            <a:ext cx="10229884" cy="600164"/>
          </a:xfrm>
        </p:spPr>
        <p:txBody>
          <a:bodyPr/>
          <a:lstStyle/>
          <a:p>
            <a:r>
              <a:rPr lang="en-GB" dirty="0"/>
              <a:t>CTG interpretation: What is the problem?</a:t>
            </a:r>
          </a:p>
        </p:txBody>
      </p:sp>
      <p:sp>
        <p:nvSpPr>
          <p:cNvPr id="3" name="Text Placeholder 2">
            <a:extLst>
              <a:ext uri="{FF2B5EF4-FFF2-40B4-BE49-F238E27FC236}">
                <a16:creationId xmlns:a16="http://schemas.microsoft.com/office/drawing/2014/main" id="{001A4CB8-CD8F-E196-9CA1-F1496CA750A8}"/>
              </a:ext>
            </a:extLst>
          </p:cNvPr>
          <p:cNvSpPr>
            <a:spLocks noGrp="1"/>
          </p:cNvSpPr>
          <p:nvPr>
            <p:ph type="body" idx="1"/>
          </p:nvPr>
        </p:nvSpPr>
        <p:spPr>
          <a:xfrm>
            <a:off x="526093" y="1232108"/>
            <a:ext cx="10696035" cy="5496183"/>
          </a:xfrm>
        </p:spPr>
        <p:txBody>
          <a:bodyPr/>
          <a:lstStyle/>
          <a:p>
            <a:pPr marL="457200" indent="-457200">
              <a:buFont typeface="Arial" panose="020B0604020202020204" pitchFamily="34" charset="0"/>
              <a:buChar char="•"/>
            </a:pPr>
            <a:r>
              <a:rPr lang="en-GB" sz="2400" dirty="0"/>
              <a:t>CTG was introduced to clinical practice without proper randomized controlled trials.</a:t>
            </a:r>
          </a:p>
          <a:p>
            <a:endParaRPr lang="en-GB" sz="2400" dirty="0"/>
          </a:p>
          <a:p>
            <a:pPr marL="457200" indent="-457200">
              <a:buFont typeface="Arial" panose="020B0604020202020204" pitchFamily="34" charset="0"/>
              <a:buChar char="•"/>
            </a:pPr>
            <a:r>
              <a:rPr lang="en-GB" sz="2400" dirty="0"/>
              <a:t>It has high sensitivity with </a:t>
            </a:r>
            <a:r>
              <a:rPr lang="en-GB" sz="2400" b="1" dirty="0"/>
              <a:t>HIGH FALS POSITIVE </a:t>
            </a:r>
            <a:r>
              <a:rPr lang="en-GB" sz="2400" dirty="0"/>
              <a:t>rate nearly 60 to 90% with pattern recognition</a:t>
            </a:r>
          </a:p>
          <a:p>
            <a:endParaRPr lang="en-GB" sz="2400" dirty="0"/>
          </a:p>
          <a:p>
            <a:pPr marL="457200" indent="-457200">
              <a:buFont typeface="Arial" panose="020B0604020202020204" pitchFamily="34" charset="0"/>
              <a:buChar char="•"/>
            </a:pPr>
            <a:r>
              <a:rPr lang="en-GB" sz="2400" dirty="0"/>
              <a:t>Until you learn the </a:t>
            </a:r>
            <a:r>
              <a:rPr lang="en-GB" sz="2400" dirty="0" err="1"/>
              <a:t>fetal</a:t>
            </a:r>
            <a:r>
              <a:rPr lang="en-GB" sz="2400" dirty="0"/>
              <a:t> physiology, </a:t>
            </a:r>
            <a:r>
              <a:rPr lang="en-GB" sz="2400" b="1" dirty="0"/>
              <a:t>DECELERATIONS</a:t>
            </a:r>
            <a:r>
              <a:rPr lang="en-GB" sz="2400" dirty="0"/>
              <a:t> causes ‘panicking’ situation leading to increase operative interventions</a:t>
            </a:r>
          </a:p>
          <a:p>
            <a:endParaRPr lang="en-GB" sz="2400" dirty="0"/>
          </a:p>
          <a:p>
            <a:pPr marL="342900" indent="-342900">
              <a:buFont typeface="Arial" panose="020B0604020202020204" pitchFamily="34" charset="0"/>
              <a:buChar char="•"/>
            </a:pPr>
            <a:r>
              <a:rPr lang="en-US" sz="2400" b="1" dirty="0"/>
              <a:t>33%</a:t>
            </a:r>
            <a:r>
              <a:rPr lang="en-US" sz="2400" dirty="0"/>
              <a:t> of intrapartum related </a:t>
            </a:r>
            <a:r>
              <a:rPr lang="en-US" sz="2400" b="1" dirty="0"/>
              <a:t>perinatal deaths </a:t>
            </a:r>
            <a:r>
              <a:rPr lang="en-US" sz="2400" dirty="0"/>
              <a:t>and </a:t>
            </a:r>
            <a:r>
              <a:rPr lang="en-US" sz="2400" b="1" dirty="0"/>
              <a:t>severe hypoxic </a:t>
            </a:r>
            <a:r>
              <a:rPr lang="en-US" sz="2400" b="1" dirty="0" err="1"/>
              <a:t>ischaemic</a:t>
            </a:r>
            <a:r>
              <a:rPr lang="en-US" sz="2400" b="1" dirty="0"/>
              <a:t> injuries</a:t>
            </a:r>
            <a:r>
              <a:rPr lang="en-US" sz="2400" dirty="0"/>
              <a:t> in the UK were due to CTG misinterpretation (Each Baby Counts Reports in the UK from 2016-2021 )</a:t>
            </a:r>
          </a:p>
          <a:p>
            <a:endParaRPr lang="en-US" sz="2400" dirty="0"/>
          </a:p>
          <a:p>
            <a:pPr marL="342900" indent="-342900">
              <a:buFont typeface="Arial" panose="020B0604020202020204" pitchFamily="34" charset="0"/>
              <a:buChar char="•"/>
            </a:pPr>
            <a:r>
              <a:rPr lang="en-US" sz="2400" b="1" dirty="0"/>
              <a:t>30%</a:t>
            </a:r>
            <a:r>
              <a:rPr lang="en-US" sz="2400" dirty="0"/>
              <a:t> </a:t>
            </a:r>
            <a:r>
              <a:rPr lang="en-US" sz="2400" b="1" dirty="0"/>
              <a:t>inter and intra-observer variability </a:t>
            </a:r>
            <a:r>
              <a:rPr lang="en-US" sz="2400" dirty="0"/>
              <a:t>in conventional pattern recognition CTG reading</a:t>
            </a:r>
          </a:p>
          <a:p>
            <a:pPr marL="457200" indent="-457200">
              <a:buFont typeface="Arial" panose="020B0604020202020204" pitchFamily="34" charset="0"/>
              <a:buChar char="•"/>
            </a:pPr>
            <a:endParaRPr lang="en-GB" sz="2400" dirty="0"/>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3560146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DAF9A-C688-2B3E-AA49-F1B6E5C72B76}"/>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37D360BF-92FD-A3BC-FA50-6234DA840110}"/>
              </a:ext>
            </a:extLst>
          </p:cNvPr>
          <p:cNvSpPr>
            <a:spLocks noGrp="1"/>
          </p:cNvSpPr>
          <p:nvPr>
            <p:ph type="body" idx="1"/>
          </p:nvPr>
        </p:nvSpPr>
        <p:spPr/>
        <p:txBody>
          <a:bodyPr/>
          <a:lstStyle/>
          <a:p>
            <a:endParaRPr lang="en-GB" dirty="0"/>
          </a:p>
        </p:txBody>
      </p:sp>
      <p:pic>
        <p:nvPicPr>
          <p:cNvPr id="4" name="object 2">
            <a:extLst>
              <a:ext uri="{FF2B5EF4-FFF2-40B4-BE49-F238E27FC236}">
                <a16:creationId xmlns:a16="http://schemas.microsoft.com/office/drawing/2014/main" id="{9D0E7A37-64B7-7148-DD57-B3F08AE9286C}"/>
              </a:ext>
            </a:extLst>
          </p:cNvPr>
          <p:cNvPicPr/>
          <p:nvPr/>
        </p:nvPicPr>
        <p:blipFill>
          <a:blip r:embed="rId2" cstate="print"/>
          <a:stretch>
            <a:fillRect/>
          </a:stretch>
        </p:blipFill>
        <p:spPr>
          <a:xfrm>
            <a:off x="345641" y="1994976"/>
            <a:ext cx="11500714" cy="4033520"/>
          </a:xfrm>
          <a:prstGeom prst="rect">
            <a:avLst/>
          </a:prstGeom>
        </p:spPr>
      </p:pic>
    </p:spTree>
    <p:extLst>
      <p:ext uri="{BB962C8B-B14F-4D97-AF65-F5344CB8AC3E}">
        <p14:creationId xmlns:p14="http://schemas.microsoft.com/office/powerpoint/2010/main" val="370445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47717" rIns="0" bIns="0" rtlCol="0">
            <a:spAutoFit/>
          </a:bodyPr>
          <a:lstStyle/>
          <a:p>
            <a:pPr marL="60325">
              <a:lnSpc>
                <a:spcPct val="100000"/>
              </a:lnSpc>
              <a:spcBef>
                <a:spcPts val="110"/>
              </a:spcBef>
            </a:pPr>
            <a:r>
              <a:rPr sz="4300" spc="70" dirty="0"/>
              <a:t>4.</a:t>
            </a:r>
            <a:r>
              <a:rPr sz="4300" spc="110" dirty="0"/>
              <a:t> </a:t>
            </a:r>
            <a:r>
              <a:rPr sz="4300" spc="105" dirty="0"/>
              <a:t>Decelerations</a:t>
            </a:r>
            <a:endParaRPr sz="4300"/>
          </a:p>
        </p:txBody>
      </p:sp>
      <p:sp>
        <p:nvSpPr>
          <p:cNvPr id="3" name="object 3"/>
          <p:cNvSpPr txBox="1"/>
          <p:nvPr/>
        </p:nvSpPr>
        <p:spPr>
          <a:xfrm>
            <a:off x="1199036" y="1665223"/>
            <a:ext cx="10450195" cy="3613150"/>
          </a:xfrm>
          <a:prstGeom prst="rect">
            <a:avLst/>
          </a:prstGeom>
        </p:spPr>
        <p:txBody>
          <a:bodyPr vert="horz" wrap="square" lIns="0" tIns="12700" rIns="0" bIns="0" rtlCol="0">
            <a:spAutoFit/>
          </a:bodyPr>
          <a:lstStyle/>
          <a:p>
            <a:pPr marL="240665" indent="-227965">
              <a:lnSpc>
                <a:spcPts val="2770"/>
              </a:lnSpc>
              <a:spcBef>
                <a:spcPts val="100"/>
              </a:spcBef>
              <a:buFont typeface="Arial"/>
              <a:buChar char="•"/>
              <a:tabLst>
                <a:tab pos="240665" algn="l"/>
              </a:tabLst>
            </a:pPr>
            <a:r>
              <a:rPr sz="2700" dirty="0">
                <a:latin typeface="Calibri"/>
                <a:cs typeface="Calibri"/>
              </a:rPr>
              <a:t>An</a:t>
            </a:r>
            <a:r>
              <a:rPr sz="2700" spc="85" dirty="0">
                <a:latin typeface="Calibri"/>
                <a:cs typeface="Calibri"/>
              </a:rPr>
              <a:t> </a:t>
            </a:r>
            <a:r>
              <a:rPr sz="2700" dirty="0">
                <a:latin typeface="Calibri"/>
                <a:cs typeface="Calibri"/>
              </a:rPr>
              <a:t>abrupt</a:t>
            </a:r>
            <a:r>
              <a:rPr sz="2700" spc="90" dirty="0">
                <a:latin typeface="Calibri"/>
                <a:cs typeface="Calibri"/>
              </a:rPr>
              <a:t> </a:t>
            </a:r>
            <a:r>
              <a:rPr sz="2700" dirty="0">
                <a:latin typeface="Calibri"/>
                <a:cs typeface="Calibri"/>
              </a:rPr>
              <a:t>decrease</a:t>
            </a:r>
            <a:r>
              <a:rPr sz="2700" spc="80" dirty="0">
                <a:latin typeface="Calibri"/>
                <a:cs typeface="Calibri"/>
              </a:rPr>
              <a:t> </a:t>
            </a:r>
            <a:r>
              <a:rPr sz="2700" dirty="0">
                <a:latin typeface="Calibri"/>
                <a:cs typeface="Calibri"/>
              </a:rPr>
              <a:t>in</a:t>
            </a:r>
            <a:r>
              <a:rPr sz="2700" spc="85" dirty="0">
                <a:latin typeface="Calibri"/>
                <a:cs typeface="Calibri"/>
              </a:rPr>
              <a:t> </a:t>
            </a:r>
            <a:r>
              <a:rPr sz="2700" dirty="0">
                <a:latin typeface="Calibri"/>
                <a:cs typeface="Calibri"/>
              </a:rPr>
              <a:t>the</a:t>
            </a:r>
            <a:r>
              <a:rPr sz="2700" spc="85" dirty="0">
                <a:latin typeface="Calibri"/>
                <a:cs typeface="Calibri"/>
              </a:rPr>
              <a:t> </a:t>
            </a:r>
            <a:r>
              <a:rPr sz="2700" dirty="0">
                <a:latin typeface="Calibri"/>
                <a:cs typeface="Calibri"/>
              </a:rPr>
              <a:t>fetal</a:t>
            </a:r>
            <a:r>
              <a:rPr sz="2700" spc="95" dirty="0">
                <a:latin typeface="Calibri"/>
                <a:cs typeface="Calibri"/>
              </a:rPr>
              <a:t> </a:t>
            </a:r>
            <a:r>
              <a:rPr sz="2700" dirty="0">
                <a:latin typeface="Calibri"/>
                <a:cs typeface="Calibri"/>
              </a:rPr>
              <a:t>heart</a:t>
            </a:r>
            <a:r>
              <a:rPr sz="2700" spc="85" dirty="0">
                <a:latin typeface="Calibri"/>
                <a:cs typeface="Calibri"/>
              </a:rPr>
              <a:t> </a:t>
            </a:r>
            <a:r>
              <a:rPr sz="2700" dirty="0">
                <a:latin typeface="Calibri"/>
                <a:cs typeface="Calibri"/>
              </a:rPr>
              <a:t>rate</a:t>
            </a:r>
            <a:r>
              <a:rPr sz="2700" spc="85" dirty="0">
                <a:latin typeface="Calibri"/>
                <a:cs typeface="Calibri"/>
              </a:rPr>
              <a:t> </a:t>
            </a:r>
            <a:r>
              <a:rPr sz="2700" dirty="0">
                <a:latin typeface="Calibri"/>
                <a:cs typeface="Calibri"/>
              </a:rPr>
              <a:t>below</a:t>
            </a:r>
            <a:r>
              <a:rPr sz="2700" spc="85" dirty="0">
                <a:latin typeface="Calibri"/>
                <a:cs typeface="Calibri"/>
              </a:rPr>
              <a:t> </a:t>
            </a:r>
            <a:r>
              <a:rPr sz="2700" dirty="0">
                <a:latin typeface="Calibri"/>
                <a:cs typeface="Calibri"/>
              </a:rPr>
              <a:t>the</a:t>
            </a:r>
            <a:r>
              <a:rPr sz="2700" spc="85" dirty="0">
                <a:latin typeface="Calibri"/>
                <a:cs typeface="Calibri"/>
              </a:rPr>
              <a:t> </a:t>
            </a:r>
            <a:r>
              <a:rPr sz="2700" dirty="0">
                <a:latin typeface="Calibri"/>
                <a:cs typeface="Calibri"/>
              </a:rPr>
              <a:t>baseline</a:t>
            </a:r>
            <a:r>
              <a:rPr sz="2700" spc="80" dirty="0">
                <a:latin typeface="Calibri"/>
                <a:cs typeface="Calibri"/>
              </a:rPr>
              <a:t> </a:t>
            </a:r>
            <a:r>
              <a:rPr sz="2700" dirty="0">
                <a:latin typeface="Calibri"/>
                <a:cs typeface="Calibri"/>
              </a:rPr>
              <a:t>more</a:t>
            </a:r>
            <a:r>
              <a:rPr sz="2700" spc="85" dirty="0">
                <a:latin typeface="Calibri"/>
                <a:cs typeface="Calibri"/>
              </a:rPr>
              <a:t> </a:t>
            </a:r>
            <a:r>
              <a:rPr sz="2700" spc="-20" dirty="0">
                <a:latin typeface="Calibri"/>
                <a:cs typeface="Calibri"/>
              </a:rPr>
              <a:t>than</a:t>
            </a:r>
            <a:endParaRPr sz="2700">
              <a:latin typeface="Calibri"/>
              <a:cs typeface="Calibri"/>
            </a:endParaRPr>
          </a:p>
          <a:p>
            <a:pPr marL="241300" marR="5080">
              <a:lnSpc>
                <a:spcPct val="71100"/>
              </a:lnSpc>
              <a:spcBef>
                <a:spcPts val="465"/>
              </a:spcBef>
              <a:tabLst>
                <a:tab pos="802640" algn="l"/>
                <a:tab pos="1652270" algn="l"/>
                <a:tab pos="2126615" algn="l"/>
                <a:tab pos="3761740" algn="l"/>
                <a:tab pos="4888865" algn="l"/>
                <a:tab pos="5849620" algn="l"/>
                <a:tab pos="6701790" algn="l"/>
                <a:tab pos="7263765" algn="l"/>
                <a:tab pos="8600440" algn="l"/>
                <a:tab pos="9029065" algn="l"/>
                <a:tab pos="10272395" algn="l"/>
              </a:tabLst>
            </a:pPr>
            <a:r>
              <a:rPr sz="2700" spc="-25" dirty="0">
                <a:latin typeface="Calibri"/>
                <a:cs typeface="Calibri"/>
              </a:rPr>
              <a:t>15</a:t>
            </a:r>
            <a:r>
              <a:rPr sz="2700" dirty="0">
                <a:latin typeface="Calibri"/>
                <a:cs typeface="Calibri"/>
              </a:rPr>
              <a:t>	</a:t>
            </a:r>
            <a:r>
              <a:rPr sz="2700" spc="-25" dirty="0">
                <a:latin typeface="Calibri"/>
                <a:cs typeface="Calibri"/>
              </a:rPr>
              <a:t>bpm</a:t>
            </a:r>
            <a:r>
              <a:rPr sz="2700" dirty="0">
                <a:latin typeface="Calibri"/>
                <a:cs typeface="Calibri"/>
              </a:rPr>
              <a:t>	</a:t>
            </a:r>
            <a:r>
              <a:rPr sz="2700" spc="-25" dirty="0">
                <a:latin typeface="Calibri"/>
                <a:cs typeface="Calibri"/>
              </a:rPr>
              <a:t>in</a:t>
            </a:r>
            <a:r>
              <a:rPr sz="2700" dirty="0">
                <a:latin typeface="Calibri"/>
                <a:cs typeface="Calibri"/>
              </a:rPr>
              <a:t>	</a:t>
            </a:r>
            <a:r>
              <a:rPr sz="2700" spc="-10" dirty="0">
                <a:latin typeface="Calibri"/>
                <a:cs typeface="Calibri"/>
              </a:rPr>
              <a:t>amplitude</a:t>
            </a:r>
            <a:r>
              <a:rPr sz="2700" dirty="0">
                <a:latin typeface="Calibri"/>
                <a:cs typeface="Calibri"/>
              </a:rPr>
              <a:t>	</a:t>
            </a:r>
            <a:r>
              <a:rPr sz="2700" spc="-10" dirty="0">
                <a:latin typeface="Calibri"/>
                <a:cs typeface="Calibri"/>
              </a:rPr>
              <a:t>lasting</a:t>
            </a:r>
            <a:r>
              <a:rPr sz="2700" dirty="0">
                <a:latin typeface="Calibri"/>
                <a:cs typeface="Calibri"/>
              </a:rPr>
              <a:t>	</a:t>
            </a:r>
            <a:r>
              <a:rPr sz="2700" spc="-20" dirty="0">
                <a:latin typeface="Calibri"/>
                <a:cs typeface="Calibri"/>
              </a:rPr>
              <a:t>more</a:t>
            </a:r>
            <a:r>
              <a:rPr sz="2700" dirty="0">
                <a:latin typeface="Calibri"/>
                <a:cs typeface="Calibri"/>
              </a:rPr>
              <a:t>	</a:t>
            </a:r>
            <a:r>
              <a:rPr sz="2700" spc="-20" dirty="0">
                <a:latin typeface="Calibri"/>
                <a:cs typeface="Calibri"/>
              </a:rPr>
              <a:t>than</a:t>
            </a:r>
            <a:r>
              <a:rPr sz="2700" dirty="0">
                <a:latin typeface="Calibri"/>
                <a:cs typeface="Calibri"/>
              </a:rPr>
              <a:t>	</a:t>
            </a:r>
            <a:r>
              <a:rPr sz="2700" spc="-25" dirty="0">
                <a:latin typeface="Calibri"/>
                <a:cs typeface="Calibri"/>
              </a:rPr>
              <a:t>15</a:t>
            </a:r>
            <a:r>
              <a:rPr sz="2700" dirty="0">
                <a:latin typeface="Calibri"/>
                <a:cs typeface="Calibri"/>
              </a:rPr>
              <a:t>	</a:t>
            </a:r>
            <a:r>
              <a:rPr sz="2700" spc="-10" dirty="0">
                <a:latin typeface="Calibri"/>
                <a:cs typeface="Calibri"/>
              </a:rPr>
              <a:t>seconds</a:t>
            </a:r>
            <a:r>
              <a:rPr sz="2700" dirty="0">
                <a:latin typeface="Calibri"/>
                <a:cs typeface="Calibri"/>
              </a:rPr>
              <a:t>	</a:t>
            </a:r>
            <a:r>
              <a:rPr sz="2700" spc="-25" dirty="0">
                <a:latin typeface="Calibri"/>
                <a:cs typeface="Calibri"/>
              </a:rPr>
              <a:t>is</a:t>
            </a:r>
            <a:r>
              <a:rPr sz="2700" dirty="0">
                <a:latin typeface="Calibri"/>
                <a:cs typeface="Calibri"/>
              </a:rPr>
              <a:t>	</a:t>
            </a:r>
            <a:r>
              <a:rPr sz="2700" spc="-10" dirty="0">
                <a:latin typeface="Calibri"/>
                <a:cs typeface="Calibri"/>
              </a:rPr>
              <a:t>termed</a:t>
            </a:r>
            <a:r>
              <a:rPr sz="2700" dirty="0">
                <a:latin typeface="Calibri"/>
                <a:cs typeface="Calibri"/>
              </a:rPr>
              <a:t>	</a:t>
            </a:r>
            <a:r>
              <a:rPr sz="2700" spc="-50" dirty="0">
                <a:latin typeface="Calibri"/>
                <a:cs typeface="Calibri"/>
              </a:rPr>
              <a:t>a </a:t>
            </a:r>
            <a:r>
              <a:rPr sz="2700" spc="-10" dirty="0">
                <a:latin typeface="Calibri"/>
                <a:cs typeface="Calibri"/>
              </a:rPr>
              <a:t>deceleration.</a:t>
            </a:r>
            <a:endParaRPr sz="2700">
              <a:latin typeface="Calibri"/>
              <a:cs typeface="Calibri"/>
            </a:endParaRPr>
          </a:p>
          <a:p>
            <a:pPr>
              <a:lnSpc>
                <a:spcPct val="100000"/>
              </a:lnSpc>
              <a:spcBef>
                <a:spcPts val="905"/>
              </a:spcBef>
            </a:pPr>
            <a:endParaRPr sz="2700">
              <a:latin typeface="Calibri"/>
              <a:cs typeface="Calibri"/>
            </a:endParaRPr>
          </a:p>
          <a:p>
            <a:pPr marL="241300" marR="5080" indent="-228600">
              <a:lnSpc>
                <a:spcPct val="71100"/>
              </a:lnSpc>
              <a:buFont typeface="Arial"/>
              <a:buChar char="•"/>
              <a:tabLst>
                <a:tab pos="241300" algn="l"/>
                <a:tab pos="591820" algn="l"/>
                <a:tab pos="955675" algn="l"/>
                <a:tab pos="2289175" algn="l"/>
                <a:tab pos="3011805" algn="l"/>
                <a:tab pos="5045075" algn="l"/>
                <a:tab pos="5964555" algn="l"/>
                <a:tab pos="6410960" algn="l"/>
                <a:tab pos="7584440" algn="l"/>
                <a:tab pos="8199120" algn="l"/>
                <a:tab pos="10100945" algn="l"/>
              </a:tabLst>
            </a:pPr>
            <a:r>
              <a:rPr sz="2700" spc="-25" dirty="0">
                <a:latin typeface="Calibri"/>
                <a:cs typeface="Calibri"/>
              </a:rPr>
              <a:t>It</a:t>
            </a:r>
            <a:r>
              <a:rPr sz="2700" dirty="0">
                <a:latin typeface="Calibri"/>
                <a:cs typeface="Calibri"/>
              </a:rPr>
              <a:t>	</a:t>
            </a:r>
            <a:r>
              <a:rPr sz="2700" spc="-25" dirty="0">
                <a:latin typeface="Calibri"/>
                <a:cs typeface="Calibri"/>
              </a:rPr>
              <a:t>is</a:t>
            </a:r>
            <a:r>
              <a:rPr sz="2700" dirty="0">
                <a:latin typeface="Calibri"/>
                <a:cs typeface="Calibri"/>
              </a:rPr>
              <a:t>	</a:t>
            </a:r>
            <a:r>
              <a:rPr sz="2700" spc="-10" dirty="0">
                <a:latin typeface="Calibri"/>
                <a:cs typeface="Calibri"/>
              </a:rPr>
              <a:t>believed</a:t>
            </a:r>
            <a:r>
              <a:rPr sz="2700" dirty="0">
                <a:latin typeface="Calibri"/>
                <a:cs typeface="Calibri"/>
              </a:rPr>
              <a:t>	</a:t>
            </a:r>
            <a:r>
              <a:rPr sz="2700" spc="-20" dirty="0">
                <a:latin typeface="Calibri"/>
                <a:cs typeface="Calibri"/>
              </a:rPr>
              <a:t>that</a:t>
            </a:r>
            <a:r>
              <a:rPr sz="2700" dirty="0">
                <a:latin typeface="Calibri"/>
                <a:cs typeface="Calibri"/>
              </a:rPr>
              <a:t>	</a:t>
            </a:r>
            <a:r>
              <a:rPr sz="2700" spc="-10" dirty="0">
                <a:latin typeface="Calibri"/>
                <a:cs typeface="Calibri"/>
              </a:rPr>
              <a:t>decelerations</a:t>
            </a:r>
            <a:r>
              <a:rPr sz="2700" dirty="0">
                <a:latin typeface="Calibri"/>
                <a:cs typeface="Calibri"/>
              </a:rPr>
              <a:t>	</a:t>
            </a:r>
            <a:r>
              <a:rPr sz="2700" spc="-10" dirty="0">
                <a:latin typeface="Calibri"/>
                <a:cs typeface="Calibri"/>
              </a:rPr>
              <a:t>occur</a:t>
            </a:r>
            <a:r>
              <a:rPr sz="2700" dirty="0">
                <a:latin typeface="Calibri"/>
                <a:cs typeface="Calibri"/>
              </a:rPr>
              <a:t>	</a:t>
            </a:r>
            <a:r>
              <a:rPr sz="2700" spc="-25" dirty="0">
                <a:latin typeface="Calibri"/>
                <a:cs typeface="Calibri"/>
              </a:rPr>
              <a:t>to</a:t>
            </a:r>
            <a:r>
              <a:rPr sz="2700" dirty="0">
                <a:latin typeface="Calibri"/>
                <a:cs typeface="Calibri"/>
              </a:rPr>
              <a:t>	</a:t>
            </a:r>
            <a:r>
              <a:rPr sz="2700" spc="-10" dirty="0">
                <a:latin typeface="Calibri"/>
                <a:cs typeface="Calibri"/>
              </a:rPr>
              <a:t>protect</a:t>
            </a:r>
            <a:r>
              <a:rPr sz="2700" dirty="0">
                <a:latin typeface="Calibri"/>
                <a:cs typeface="Calibri"/>
              </a:rPr>
              <a:t>	</a:t>
            </a:r>
            <a:r>
              <a:rPr sz="2700" spc="-25" dirty="0">
                <a:latin typeface="Calibri"/>
                <a:cs typeface="Calibri"/>
              </a:rPr>
              <a:t>the</a:t>
            </a:r>
            <a:r>
              <a:rPr sz="2700" dirty="0">
                <a:latin typeface="Calibri"/>
                <a:cs typeface="Calibri"/>
              </a:rPr>
              <a:t>	</a:t>
            </a:r>
            <a:r>
              <a:rPr sz="2700" spc="-10" dirty="0">
                <a:latin typeface="Calibri"/>
                <a:cs typeface="Calibri"/>
              </a:rPr>
              <a:t>myocardium</a:t>
            </a:r>
            <a:r>
              <a:rPr sz="2700" dirty="0">
                <a:latin typeface="Calibri"/>
                <a:cs typeface="Calibri"/>
              </a:rPr>
              <a:t>	</a:t>
            </a:r>
            <a:r>
              <a:rPr sz="2700" spc="-25" dirty="0">
                <a:latin typeface="Calibri"/>
                <a:cs typeface="Calibri"/>
              </a:rPr>
              <a:t>by </a:t>
            </a:r>
            <a:r>
              <a:rPr sz="2700" dirty="0">
                <a:latin typeface="Calibri"/>
                <a:cs typeface="Calibri"/>
              </a:rPr>
              <a:t>reducing</a:t>
            </a:r>
            <a:r>
              <a:rPr sz="2700" spc="175" dirty="0">
                <a:latin typeface="Calibri"/>
                <a:cs typeface="Calibri"/>
              </a:rPr>
              <a:t> </a:t>
            </a:r>
            <a:r>
              <a:rPr sz="2700" dirty="0">
                <a:latin typeface="Calibri"/>
                <a:cs typeface="Calibri"/>
              </a:rPr>
              <a:t>the</a:t>
            </a:r>
            <a:r>
              <a:rPr sz="2700" spc="165" dirty="0">
                <a:latin typeface="Calibri"/>
                <a:cs typeface="Calibri"/>
              </a:rPr>
              <a:t> </a:t>
            </a:r>
            <a:r>
              <a:rPr sz="2700" dirty="0">
                <a:latin typeface="Calibri"/>
                <a:cs typeface="Calibri"/>
              </a:rPr>
              <a:t>myocardial</a:t>
            </a:r>
            <a:r>
              <a:rPr sz="2700" spc="175" dirty="0">
                <a:latin typeface="Calibri"/>
                <a:cs typeface="Calibri"/>
              </a:rPr>
              <a:t> </a:t>
            </a:r>
            <a:r>
              <a:rPr sz="2700" dirty="0">
                <a:latin typeface="Calibri"/>
                <a:cs typeface="Calibri"/>
              </a:rPr>
              <a:t>workload</a:t>
            </a:r>
            <a:r>
              <a:rPr sz="2700" spc="170" dirty="0">
                <a:latin typeface="Calibri"/>
                <a:cs typeface="Calibri"/>
              </a:rPr>
              <a:t> </a:t>
            </a:r>
            <a:r>
              <a:rPr sz="2700" dirty="0">
                <a:latin typeface="Calibri"/>
                <a:cs typeface="Calibri"/>
              </a:rPr>
              <a:t>when</a:t>
            </a:r>
            <a:r>
              <a:rPr sz="2700" spc="165" dirty="0">
                <a:latin typeface="Calibri"/>
                <a:cs typeface="Calibri"/>
              </a:rPr>
              <a:t> </a:t>
            </a:r>
            <a:r>
              <a:rPr sz="2700" dirty="0">
                <a:latin typeface="Calibri"/>
                <a:cs typeface="Calibri"/>
              </a:rPr>
              <a:t>a</a:t>
            </a:r>
            <a:r>
              <a:rPr sz="2700" spc="165" dirty="0">
                <a:latin typeface="Calibri"/>
                <a:cs typeface="Calibri"/>
              </a:rPr>
              <a:t> </a:t>
            </a:r>
            <a:r>
              <a:rPr sz="2700" dirty="0">
                <a:latin typeface="Calibri"/>
                <a:cs typeface="Calibri"/>
              </a:rPr>
              <a:t>fetus</a:t>
            </a:r>
            <a:r>
              <a:rPr sz="2700" spc="165" dirty="0">
                <a:latin typeface="Calibri"/>
                <a:cs typeface="Calibri"/>
              </a:rPr>
              <a:t> </a:t>
            </a:r>
            <a:r>
              <a:rPr sz="2700" dirty="0">
                <a:latin typeface="Calibri"/>
                <a:cs typeface="Calibri"/>
              </a:rPr>
              <a:t>is</a:t>
            </a:r>
            <a:r>
              <a:rPr sz="2700" spc="170" dirty="0">
                <a:latin typeface="Calibri"/>
                <a:cs typeface="Calibri"/>
              </a:rPr>
              <a:t> </a:t>
            </a:r>
            <a:r>
              <a:rPr sz="2700" dirty="0">
                <a:latin typeface="Calibri"/>
                <a:cs typeface="Calibri"/>
              </a:rPr>
              <a:t>exposed</a:t>
            </a:r>
            <a:r>
              <a:rPr sz="2700" spc="165" dirty="0">
                <a:latin typeface="Calibri"/>
                <a:cs typeface="Calibri"/>
              </a:rPr>
              <a:t> </a:t>
            </a:r>
            <a:r>
              <a:rPr sz="2700" dirty="0">
                <a:latin typeface="Calibri"/>
                <a:cs typeface="Calibri"/>
              </a:rPr>
              <a:t>to</a:t>
            </a:r>
            <a:r>
              <a:rPr sz="2700" spc="175" dirty="0">
                <a:latin typeface="Calibri"/>
                <a:cs typeface="Calibri"/>
              </a:rPr>
              <a:t> </a:t>
            </a:r>
            <a:r>
              <a:rPr sz="2700" dirty="0">
                <a:latin typeface="Calibri"/>
                <a:cs typeface="Calibri"/>
              </a:rPr>
              <a:t>a</a:t>
            </a:r>
            <a:r>
              <a:rPr sz="2700" spc="165" dirty="0">
                <a:latin typeface="Calibri"/>
                <a:cs typeface="Calibri"/>
              </a:rPr>
              <a:t> </a:t>
            </a:r>
            <a:r>
              <a:rPr sz="2700" spc="-10" dirty="0">
                <a:latin typeface="Calibri"/>
                <a:cs typeface="Calibri"/>
              </a:rPr>
              <a:t>hypoxic</a:t>
            </a:r>
            <a:endParaRPr sz="2700">
              <a:latin typeface="Calibri"/>
              <a:cs typeface="Calibri"/>
            </a:endParaRPr>
          </a:p>
          <a:p>
            <a:pPr marL="241300" marR="6350">
              <a:lnSpc>
                <a:spcPct val="70400"/>
              </a:lnSpc>
              <a:spcBef>
                <a:spcPts val="120"/>
              </a:spcBef>
            </a:pPr>
            <a:r>
              <a:rPr sz="2700" dirty="0">
                <a:latin typeface="Calibri"/>
                <a:cs typeface="Calibri"/>
              </a:rPr>
              <a:t>or</a:t>
            </a:r>
            <a:r>
              <a:rPr sz="2700" spc="185" dirty="0">
                <a:latin typeface="Calibri"/>
                <a:cs typeface="Calibri"/>
              </a:rPr>
              <a:t> </a:t>
            </a:r>
            <a:r>
              <a:rPr sz="2700" dirty="0">
                <a:latin typeface="Calibri"/>
                <a:cs typeface="Calibri"/>
              </a:rPr>
              <a:t>a</a:t>
            </a:r>
            <a:r>
              <a:rPr sz="2700" spc="185" dirty="0">
                <a:latin typeface="Calibri"/>
                <a:cs typeface="Calibri"/>
              </a:rPr>
              <a:t> </a:t>
            </a:r>
            <a:r>
              <a:rPr sz="2700" dirty="0">
                <a:latin typeface="Calibri"/>
                <a:cs typeface="Calibri"/>
              </a:rPr>
              <a:t>mechanical</a:t>
            </a:r>
            <a:r>
              <a:rPr sz="2700" spc="200" dirty="0">
                <a:latin typeface="Calibri"/>
                <a:cs typeface="Calibri"/>
              </a:rPr>
              <a:t> </a:t>
            </a:r>
            <a:r>
              <a:rPr sz="2700" dirty="0">
                <a:latin typeface="Calibri"/>
                <a:cs typeface="Calibri"/>
              </a:rPr>
              <a:t>stress</a:t>
            </a:r>
            <a:r>
              <a:rPr sz="2700" spc="185" dirty="0">
                <a:latin typeface="Calibri"/>
                <a:cs typeface="Calibri"/>
              </a:rPr>
              <a:t> </a:t>
            </a:r>
            <a:r>
              <a:rPr sz="2700" dirty="0">
                <a:latin typeface="Calibri"/>
                <a:cs typeface="Calibri"/>
              </a:rPr>
              <a:t>and</a:t>
            </a:r>
            <a:r>
              <a:rPr sz="2700" spc="185" dirty="0">
                <a:latin typeface="Calibri"/>
                <a:cs typeface="Calibri"/>
              </a:rPr>
              <a:t> </a:t>
            </a:r>
            <a:r>
              <a:rPr sz="2700" dirty="0">
                <a:latin typeface="Calibri"/>
                <a:cs typeface="Calibri"/>
              </a:rPr>
              <a:t>this</a:t>
            </a:r>
            <a:r>
              <a:rPr sz="2700" spc="190" dirty="0">
                <a:latin typeface="Calibri"/>
                <a:cs typeface="Calibri"/>
              </a:rPr>
              <a:t> </a:t>
            </a:r>
            <a:r>
              <a:rPr sz="2700" dirty="0">
                <a:latin typeface="Calibri"/>
                <a:cs typeface="Calibri"/>
              </a:rPr>
              <a:t>help</a:t>
            </a:r>
            <a:r>
              <a:rPr sz="2700" spc="185" dirty="0">
                <a:latin typeface="Calibri"/>
                <a:cs typeface="Calibri"/>
              </a:rPr>
              <a:t> </a:t>
            </a:r>
            <a:r>
              <a:rPr sz="2700" dirty="0">
                <a:latin typeface="Calibri"/>
                <a:cs typeface="Calibri"/>
              </a:rPr>
              <a:t>to</a:t>
            </a:r>
            <a:r>
              <a:rPr sz="2700" spc="190" dirty="0">
                <a:latin typeface="Calibri"/>
                <a:cs typeface="Calibri"/>
              </a:rPr>
              <a:t> </a:t>
            </a:r>
            <a:r>
              <a:rPr sz="2700" dirty="0">
                <a:latin typeface="Calibri"/>
                <a:cs typeface="Calibri"/>
              </a:rPr>
              <a:t>maintain</a:t>
            </a:r>
            <a:r>
              <a:rPr sz="2700" spc="190" dirty="0">
                <a:latin typeface="Calibri"/>
                <a:cs typeface="Calibri"/>
              </a:rPr>
              <a:t> </a:t>
            </a:r>
            <a:r>
              <a:rPr sz="2700" dirty="0">
                <a:latin typeface="Calibri"/>
                <a:cs typeface="Calibri"/>
              </a:rPr>
              <a:t>an</a:t>
            </a:r>
            <a:r>
              <a:rPr sz="2700" spc="185" dirty="0">
                <a:latin typeface="Calibri"/>
                <a:cs typeface="Calibri"/>
              </a:rPr>
              <a:t> </a:t>
            </a:r>
            <a:r>
              <a:rPr sz="2700" dirty="0">
                <a:latin typeface="Calibri"/>
                <a:cs typeface="Calibri"/>
              </a:rPr>
              <a:t>aerobic</a:t>
            </a:r>
            <a:r>
              <a:rPr sz="2700" spc="190" dirty="0">
                <a:latin typeface="Calibri"/>
                <a:cs typeface="Calibri"/>
              </a:rPr>
              <a:t> </a:t>
            </a:r>
            <a:r>
              <a:rPr sz="2700" spc="-10" dirty="0">
                <a:latin typeface="Calibri"/>
                <a:cs typeface="Calibri"/>
              </a:rPr>
              <a:t>metabolism </a:t>
            </a:r>
            <a:r>
              <a:rPr sz="2700" dirty="0">
                <a:latin typeface="Calibri"/>
                <a:cs typeface="Calibri"/>
              </a:rPr>
              <a:t>within</a:t>
            </a:r>
            <a:r>
              <a:rPr sz="2700" spc="-35" dirty="0">
                <a:latin typeface="Calibri"/>
                <a:cs typeface="Calibri"/>
              </a:rPr>
              <a:t> </a:t>
            </a:r>
            <a:r>
              <a:rPr sz="2700" dirty="0">
                <a:latin typeface="Calibri"/>
                <a:cs typeface="Calibri"/>
              </a:rPr>
              <a:t>the</a:t>
            </a:r>
            <a:r>
              <a:rPr sz="2700" spc="-40" dirty="0">
                <a:latin typeface="Calibri"/>
                <a:cs typeface="Calibri"/>
              </a:rPr>
              <a:t> </a:t>
            </a:r>
            <a:r>
              <a:rPr sz="2700" spc="-10" dirty="0">
                <a:latin typeface="Calibri"/>
                <a:cs typeface="Calibri"/>
              </a:rPr>
              <a:t>myocardium.</a:t>
            </a:r>
            <a:endParaRPr sz="2700">
              <a:latin typeface="Calibri"/>
              <a:cs typeface="Calibri"/>
            </a:endParaRPr>
          </a:p>
          <a:p>
            <a:pPr>
              <a:lnSpc>
                <a:spcPct val="100000"/>
              </a:lnSpc>
              <a:spcBef>
                <a:spcPts val="375"/>
              </a:spcBef>
            </a:pPr>
            <a:endParaRPr sz="2700">
              <a:latin typeface="Calibri"/>
              <a:cs typeface="Calibri"/>
            </a:endParaRPr>
          </a:p>
          <a:p>
            <a:pPr marL="240665" indent="-227965">
              <a:lnSpc>
                <a:spcPct val="100000"/>
              </a:lnSpc>
              <a:buFont typeface="Arial"/>
              <a:buChar char="•"/>
              <a:tabLst>
                <a:tab pos="240665" algn="l"/>
              </a:tabLst>
            </a:pPr>
            <a:r>
              <a:rPr sz="2700" dirty="0">
                <a:latin typeface="Calibri"/>
                <a:cs typeface="Calibri"/>
              </a:rPr>
              <a:t>There</a:t>
            </a:r>
            <a:r>
              <a:rPr sz="2700" spc="-45" dirty="0">
                <a:latin typeface="Calibri"/>
                <a:cs typeface="Calibri"/>
              </a:rPr>
              <a:t> </a:t>
            </a:r>
            <a:r>
              <a:rPr sz="2700" dirty="0">
                <a:latin typeface="Calibri"/>
                <a:cs typeface="Calibri"/>
              </a:rPr>
              <a:t>are</a:t>
            </a:r>
            <a:r>
              <a:rPr sz="2700" spc="-45" dirty="0">
                <a:latin typeface="Calibri"/>
                <a:cs typeface="Calibri"/>
              </a:rPr>
              <a:t> </a:t>
            </a:r>
            <a:r>
              <a:rPr sz="2700" dirty="0">
                <a:latin typeface="Calibri"/>
                <a:cs typeface="Calibri"/>
              </a:rPr>
              <a:t>different</a:t>
            </a:r>
            <a:r>
              <a:rPr sz="2700" spc="-45" dirty="0">
                <a:latin typeface="Calibri"/>
                <a:cs typeface="Calibri"/>
              </a:rPr>
              <a:t> </a:t>
            </a:r>
            <a:r>
              <a:rPr sz="2700" dirty="0">
                <a:latin typeface="Calibri"/>
                <a:cs typeface="Calibri"/>
              </a:rPr>
              <a:t>types</a:t>
            </a:r>
            <a:r>
              <a:rPr sz="2700" spc="-50" dirty="0">
                <a:latin typeface="Calibri"/>
                <a:cs typeface="Calibri"/>
              </a:rPr>
              <a:t> </a:t>
            </a:r>
            <a:r>
              <a:rPr sz="2700" dirty="0">
                <a:latin typeface="Calibri"/>
                <a:cs typeface="Calibri"/>
              </a:rPr>
              <a:t>of</a:t>
            </a:r>
            <a:r>
              <a:rPr sz="2700" spc="-40" dirty="0">
                <a:latin typeface="Calibri"/>
                <a:cs typeface="Calibri"/>
              </a:rPr>
              <a:t> </a:t>
            </a:r>
            <a:r>
              <a:rPr sz="2700" dirty="0">
                <a:latin typeface="Calibri"/>
                <a:cs typeface="Calibri"/>
              </a:rPr>
              <a:t>decelerations,</a:t>
            </a:r>
            <a:r>
              <a:rPr sz="2700" spc="-35" dirty="0">
                <a:latin typeface="Calibri"/>
                <a:cs typeface="Calibri"/>
              </a:rPr>
              <a:t> </a:t>
            </a:r>
            <a:r>
              <a:rPr sz="2700" dirty="0">
                <a:latin typeface="Calibri"/>
                <a:cs typeface="Calibri"/>
              </a:rPr>
              <a:t>each</a:t>
            </a:r>
            <a:r>
              <a:rPr sz="2700" spc="-45" dirty="0">
                <a:latin typeface="Calibri"/>
                <a:cs typeface="Calibri"/>
              </a:rPr>
              <a:t> </a:t>
            </a:r>
            <a:r>
              <a:rPr sz="2700" dirty="0">
                <a:latin typeface="Calibri"/>
                <a:cs typeface="Calibri"/>
              </a:rPr>
              <a:t>with</a:t>
            </a:r>
            <a:r>
              <a:rPr sz="2700" spc="-45" dirty="0">
                <a:latin typeface="Calibri"/>
                <a:cs typeface="Calibri"/>
              </a:rPr>
              <a:t> </a:t>
            </a:r>
            <a:r>
              <a:rPr sz="2700" dirty="0">
                <a:latin typeface="Calibri"/>
                <a:cs typeface="Calibri"/>
              </a:rPr>
              <a:t>varying</a:t>
            </a:r>
            <a:r>
              <a:rPr sz="2700" spc="-35" dirty="0">
                <a:latin typeface="Calibri"/>
                <a:cs typeface="Calibri"/>
              </a:rPr>
              <a:t> </a:t>
            </a:r>
            <a:r>
              <a:rPr sz="2700" spc="-10" dirty="0">
                <a:latin typeface="Calibri"/>
                <a:cs typeface="Calibri"/>
              </a:rPr>
              <a:t>significance.</a:t>
            </a:r>
            <a:endParaRPr sz="270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2D116-4229-2CDB-8343-26847EEF8F5D}"/>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BC085969-D3A0-6D37-9DF6-2F3FD5C06F90}"/>
              </a:ext>
            </a:extLst>
          </p:cNvPr>
          <p:cNvSpPr>
            <a:spLocks noGrp="1"/>
          </p:cNvSpPr>
          <p:nvPr>
            <p:ph type="body" idx="1"/>
          </p:nvPr>
        </p:nvSpPr>
        <p:spPr/>
        <p:txBody>
          <a:bodyPr/>
          <a:lstStyle/>
          <a:p>
            <a:endParaRPr lang="en-GB" dirty="0"/>
          </a:p>
        </p:txBody>
      </p:sp>
      <p:pic>
        <p:nvPicPr>
          <p:cNvPr id="4" name="Picture 3" descr="A diagram of the human body">
            <a:extLst>
              <a:ext uri="{FF2B5EF4-FFF2-40B4-BE49-F238E27FC236}">
                <a16:creationId xmlns:a16="http://schemas.microsoft.com/office/drawing/2014/main" id="{50ADC139-8F6C-9B98-C041-A25CC30D4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684" y="621082"/>
            <a:ext cx="10896600" cy="5791200"/>
          </a:xfrm>
          <a:prstGeom prst="rect">
            <a:avLst/>
          </a:prstGeom>
          <a:solidFill>
            <a:schemeClr val="bg1"/>
          </a:solidFill>
        </p:spPr>
      </p:pic>
    </p:spTree>
    <p:extLst>
      <p:ext uri="{BB962C8B-B14F-4D97-AF65-F5344CB8AC3E}">
        <p14:creationId xmlns:p14="http://schemas.microsoft.com/office/powerpoint/2010/main" val="1308408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617464" y="0"/>
            <a:ext cx="6571488" cy="6611111"/>
          </a:xfrm>
          <a:prstGeom prst="rect">
            <a:avLst/>
          </a:prstGeom>
        </p:spPr>
      </p:pic>
      <p:sp>
        <p:nvSpPr>
          <p:cNvPr id="3" name="object 3"/>
          <p:cNvSpPr txBox="1">
            <a:spLocks noGrp="1"/>
          </p:cNvSpPr>
          <p:nvPr>
            <p:ph type="title"/>
          </p:nvPr>
        </p:nvSpPr>
        <p:spPr>
          <a:xfrm>
            <a:off x="1096843" y="3061117"/>
            <a:ext cx="9037955" cy="1223010"/>
          </a:xfrm>
          <a:prstGeom prst="rect">
            <a:avLst/>
          </a:prstGeom>
        </p:spPr>
        <p:txBody>
          <a:bodyPr vert="horz" wrap="square" lIns="0" tIns="79375" rIns="0" bIns="0" rtlCol="0">
            <a:spAutoFit/>
          </a:bodyPr>
          <a:lstStyle/>
          <a:p>
            <a:pPr marL="12700" marR="5080">
              <a:lnSpc>
                <a:spcPts val="4490"/>
              </a:lnSpc>
              <a:spcBef>
                <a:spcPts val="625"/>
              </a:spcBef>
            </a:pPr>
            <a:r>
              <a:rPr sz="4100" spc="80" dirty="0"/>
              <a:t>Do</a:t>
            </a:r>
            <a:r>
              <a:rPr sz="4100" spc="105" dirty="0"/>
              <a:t> </a:t>
            </a:r>
            <a:r>
              <a:rPr sz="4100" spc="70" dirty="0"/>
              <a:t>all</a:t>
            </a:r>
            <a:r>
              <a:rPr sz="4100" spc="105" dirty="0"/>
              <a:t> </a:t>
            </a:r>
            <a:r>
              <a:rPr sz="4100" spc="90" dirty="0"/>
              <a:t>types</a:t>
            </a:r>
            <a:r>
              <a:rPr sz="4100" spc="110" dirty="0"/>
              <a:t> </a:t>
            </a:r>
            <a:r>
              <a:rPr sz="4100" spc="65" dirty="0"/>
              <a:t>of</a:t>
            </a:r>
            <a:r>
              <a:rPr sz="4100" spc="114" dirty="0"/>
              <a:t> </a:t>
            </a:r>
            <a:r>
              <a:rPr sz="4100" spc="100" dirty="0"/>
              <a:t>decelerations</a:t>
            </a:r>
            <a:r>
              <a:rPr sz="4100" spc="110" dirty="0"/>
              <a:t> </a:t>
            </a:r>
            <a:r>
              <a:rPr sz="4100" spc="90" dirty="0"/>
              <a:t>reflect</a:t>
            </a:r>
            <a:r>
              <a:rPr sz="4100" spc="114" dirty="0"/>
              <a:t> </a:t>
            </a:r>
            <a:r>
              <a:rPr sz="4100" spc="80" dirty="0"/>
              <a:t>fetal </a:t>
            </a:r>
            <a:r>
              <a:rPr sz="4100" spc="85" dirty="0"/>
              <a:t>hypoxia?</a:t>
            </a:r>
            <a:endParaRPr sz="4100"/>
          </a:p>
        </p:txBody>
      </p:sp>
      <p:grpSp>
        <p:nvGrpSpPr>
          <p:cNvPr id="4" name="object 4"/>
          <p:cNvGrpSpPr/>
          <p:nvPr/>
        </p:nvGrpSpPr>
        <p:grpSpPr>
          <a:xfrm>
            <a:off x="-6350" y="199161"/>
            <a:ext cx="12204700" cy="6665595"/>
            <a:chOff x="-6350" y="199161"/>
            <a:chExt cx="12204700" cy="6665595"/>
          </a:xfrm>
        </p:grpSpPr>
        <p:pic>
          <p:nvPicPr>
            <p:cNvPr id="5" name="object 5"/>
            <p:cNvPicPr/>
            <p:nvPr/>
          </p:nvPicPr>
          <p:blipFill>
            <a:blip r:embed="rId3"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1436837" y="199161"/>
              <a:ext cx="627804" cy="617266"/>
            </a:xfrm>
            <a:prstGeom prst="rect">
              <a:avLst/>
            </a:prstGeom>
          </p:spPr>
        </p:pic>
        <p:pic>
          <p:nvPicPr>
            <p:cNvPr id="8" name="object 8"/>
            <p:cNvPicPr/>
            <p:nvPr/>
          </p:nvPicPr>
          <p:blipFill>
            <a:blip r:embed="rId5" cstate="print"/>
            <a:stretch>
              <a:fillRect/>
            </a:stretch>
          </p:blipFill>
          <p:spPr>
            <a:xfrm>
              <a:off x="1063824" y="6391182"/>
              <a:ext cx="2212855" cy="274968"/>
            </a:xfrm>
            <a:prstGeom prst="rect">
              <a:avLst/>
            </a:prstGeom>
          </p:spPr>
        </p:pic>
        <p:pic>
          <p:nvPicPr>
            <p:cNvPr id="9" name="object 9"/>
            <p:cNvPicPr/>
            <p:nvPr/>
          </p:nvPicPr>
          <p:blipFill>
            <a:blip r:embed="rId6" cstate="print"/>
            <a:stretch>
              <a:fillRect/>
            </a:stretch>
          </p:blipFill>
          <p:spPr>
            <a:xfrm>
              <a:off x="219456" y="5836892"/>
              <a:ext cx="740663" cy="829258"/>
            </a:xfrm>
            <a:prstGeom prst="rect">
              <a:avLst/>
            </a:prstGeom>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5575" y="129709"/>
            <a:ext cx="10229884" cy="1511430"/>
          </a:xfrm>
          <a:prstGeom prst="rect">
            <a:avLst/>
          </a:prstGeom>
        </p:spPr>
        <p:txBody>
          <a:bodyPr vert="horz" wrap="square" lIns="0" tIns="186173" rIns="0" bIns="0" rtlCol="0">
            <a:spAutoFit/>
          </a:bodyPr>
          <a:lstStyle/>
          <a:p>
            <a:pPr marL="3381375" algn="l">
              <a:lnSpc>
                <a:spcPct val="100000"/>
              </a:lnSpc>
              <a:spcBef>
                <a:spcPts val="110"/>
              </a:spcBef>
            </a:pPr>
            <a:r>
              <a:rPr sz="4300" spc="95" dirty="0"/>
              <a:t>Early</a:t>
            </a:r>
            <a:r>
              <a:rPr sz="4300" spc="135" dirty="0"/>
              <a:t> </a:t>
            </a:r>
            <a:r>
              <a:rPr sz="4300" spc="110" dirty="0"/>
              <a:t>Decelerations</a:t>
            </a:r>
            <a:r>
              <a:rPr lang="en-GB" sz="4300" spc="110" dirty="0"/>
              <a:t>/Baroreceptor </a:t>
            </a:r>
            <a:endParaRPr sz="4300" dirty="0"/>
          </a:p>
        </p:txBody>
      </p:sp>
      <p:sp>
        <p:nvSpPr>
          <p:cNvPr id="3" name="object 3"/>
          <p:cNvSpPr txBox="1"/>
          <p:nvPr/>
        </p:nvSpPr>
        <p:spPr>
          <a:xfrm>
            <a:off x="870902" y="1802316"/>
            <a:ext cx="10450195" cy="4222750"/>
          </a:xfrm>
          <a:prstGeom prst="rect">
            <a:avLst/>
          </a:prstGeom>
        </p:spPr>
        <p:txBody>
          <a:bodyPr vert="horz" wrap="square" lIns="0" tIns="92075" rIns="0" bIns="0" rtlCol="0">
            <a:spAutoFit/>
          </a:bodyPr>
          <a:lstStyle/>
          <a:p>
            <a:pPr marL="241300" marR="549275" indent="-228600">
              <a:lnSpc>
                <a:spcPts val="2590"/>
              </a:lnSpc>
              <a:spcBef>
                <a:spcPts val="725"/>
              </a:spcBef>
              <a:buFont typeface="Arial"/>
              <a:buChar char="•"/>
              <a:tabLst>
                <a:tab pos="241300" algn="l"/>
              </a:tabLst>
            </a:pPr>
            <a:r>
              <a:rPr sz="2700" dirty="0">
                <a:latin typeface="Calibri"/>
                <a:cs typeface="Calibri"/>
              </a:rPr>
              <a:t>These</a:t>
            </a:r>
            <a:r>
              <a:rPr sz="2700" spc="-60" dirty="0">
                <a:latin typeface="Calibri"/>
                <a:cs typeface="Calibri"/>
              </a:rPr>
              <a:t> </a:t>
            </a:r>
            <a:r>
              <a:rPr sz="2700" dirty="0">
                <a:latin typeface="Calibri"/>
                <a:cs typeface="Calibri"/>
              </a:rPr>
              <a:t>decelerations</a:t>
            </a:r>
            <a:r>
              <a:rPr sz="2700" spc="-55" dirty="0">
                <a:latin typeface="Calibri"/>
                <a:cs typeface="Calibri"/>
              </a:rPr>
              <a:t> </a:t>
            </a:r>
            <a:r>
              <a:rPr sz="2700" dirty="0">
                <a:latin typeface="Calibri"/>
                <a:cs typeface="Calibri"/>
              </a:rPr>
              <a:t>begin</a:t>
            </a:r>
            <a:r>
              <a:rPr sz="2700" spc="-55" dirty="0">
                <a:latin typeface="Calibri"/>
                <a:cs typeface="Calibri"/>
              </a:rPr>
              <a:t> </a:t>
            </a:r>
            <a:r>
              <a:rPr sz="2700" dirty="0">
                <a:latin typeface="Calibri"/>
                <a:cs typeface="Calibri"/>
              </a:rPr>
              <a:t>together</a:t>
            </a:r>
            <a:r>
              <a:rPr sz="2700" spc="-55" dirty="0">
                <a:latin typeface="Calibri"/>
                <a:cs typeface="Calibri"/>
              </a:rPr>
              <a:t> </a:t>
            </a:r>
            <a:r>
              <a:rPr sz="2700" dirty="0">
                <a:latin typeface="Calibri"/>
                <a:cs typeface="Calibri"/>
              </a:rPr>
              <a:t>with</a:t>
            </a:r>
            <a:r>
              <a:rPr sz="2700" spc="-60" dirty="0">
                <a:latin typeface="Calibri"/>
                <a:cs typeface="Calibri"/>
              </a:rPr>
              <a:t> </a:t>
            </a:r>
            <a:r>
              <a:rPr sz="2700" dirty="0">
                <a:latin typeface="Calibri"/>
                <a:cs typeface="Calibri"/>
              </a:rPr>
              <a:t>the</a:t>
            </a:r>
            <a:r>
              <a:rPr sz="2700" spc="-55" dirty="0">
                <a:latin typeface="Calibri"/>
                <a:cs typeface="Calibri"/>
              </a:rPr>
              <a:t> </a:t>
            </a:r>
            <a:r>
              <a:rPr sz="2700" dirty="0">
                <a:latin typeface="Calibri"/>
                <a:cs typeface="Calibri"/>
              </a:rPr>
              <a:t>uterine</a:t>
            </a:r>
            <a:r>
              <a:rPr sz="2700" spc="-55" dirty="0">
                <a:latin typeface="Calibri"/>
                <a:cs typeface="Calibri"/>
              </a:rPr>
              <a:t> </a:t>
            </a:r>
            <a:r>
              <a:rPr sz="2700" dirty="0">
                <a:latin typeface="Calibri"/>
                <a:cs typeface="Calibri"/>
              </a:rPr>
              <a:t>contractions</a:t>
            </a:r>
            <a:r>
              <a:rPr sz="2700" spc="-55" dirty="0">
                <a:latin typeface="Calibri"/>
                <a:cs typeface="Calibri"/>
              </a:rPr>
              <a:t> </a:t>
            </a:r>
            <a:r>
              <a:rPr sz="2700" spc="-25" dirty="0">
                <a:latin typeface="Calibri"/>
                <a:cs typeface="Calibri"/>
              </a:rPr>
              <a:t>and </a:t>
            </a:r>
            <a:r>
              <a:rPr sz="2700" dirty="0">
                <a:latin typeface="Calibri"/>
                <a:cs typeface="Calibri"/>
              </a:rPr>
              <a:t>recover</a:t>
            </a:r>
            <a:r>
              <a:rPr sz="2700" spc="-50" dirty="0">
                <a:latin typeface="Calibri"/>
                <a:cs typeface="Calibri"/>
              </a:rPr>
              <a:t> </a:t>
            </a:r>
            <a:r>
              <a:rPr sz="2700" dirty="0">
                <a:latin typeface="Calibri"/>
                <a:cs typeface="Calibri"/>
              </a:rPr>
              <a:t>when</a:t>
            </a:r>
            <a:r>
              <a:rPr sz="2700" spc="-45" dirty="0">
                <a:latin typeface="Calibri"/>
                <a:cs typeface="Calibri"/>
              </a:rPr>
              <a:t> </a:t>
            </a:r>
            <a:r>
              <a:rPr sz="2700" dirty="0">
                <a:latin typeface="Calibri"/>
                <a:cs typeface="Calibri"/>
              </a:rPr>
              <a:t>the</a:t>
            </a:r>
            <a:r>
              <a:rPr sz="2700" spc="-45" dirty="0">
                <a:latin typeface="Calibri"/>
                <a:cs typeface="Calibri"/>
              </a:rPr>
              <a:t> </a:t>
            </a:r>
            <a:r>
              <a:rPr sz="2700" dirty="0">
                <a:latin typeface="Calibri"/>
                <a:cs typeface="Calibri"/>
              </a:rPr>
              <a:t>contractions</a:t>
            </a:r>
            <a:r>
              <a:rPr sz="2700" spc="-50" dirty="0">
                <a:latin typeface="Calibri"/>
                <a:cs typeface="Calibri"/>
              </a:rPr>
              <a:t> </a:t>
            </a:r>
            <a:r>
              <a:rPr sz="2700" spc="-10" dirty="0">
                <a:latin typeface="Calibri"/>
                <a:cs typeface="Calibri"/>
              </a:rPr>
              <a:t>stops.</a:t>
            </a:r>
            <a:endParaRPr sz="2700" dirty="0">
              <a:latin typeface="Calibri"/>
              <a:cs typeface="Calibri"/>
            </a:endParaRPr>
          </a:p>
          <a:p>
            <a:pPr>
              <a:lnSpc>
                <a:spcPct val="100000"/>
              </a:lnSpc>
              <a:spcBef>
                <a:spcPts val="1630"/>
              </a:spcBef>
              <a:buFont typeface="Arial"/>
              <a:buChar char="•"/>
            </a:pPr>
            <a:endParaRPr sz="2700" dirty="0">
              <a:latin typeface="Calibri"/>
              <a:cs typeface="Calibri"/>
            </a:endParaRPr>
          </a:p>
          <a:p>
            <a:pPr marL="241300" marR="1007744" indent="-228600">
              <a:lnSpc>
                <a:spcPts val="2590"/>
              </a:lnSpc>
              <a:buFont typeface="Arial"/>
              <a:buChar char="•"/>
              <a:tabLst>
                <a:tab pos="241300" algn="l"/>
              </a:tabLst>
            </a:pPr>
            <a:r>
              <a:rPr sz="2700" dirty="0">
                <a:latin typeface="Calibri"/>
                <a:cs typeface="Calibri"/>
              </a:rPr>
              <a:t>These</a:t>
            </a:r>
            <a:r>
              <a:rPr sz="2700" spc="-45" dirty="0">
                <a:latin typeface="Calibri"/>
                <a:cs typeface="Calibri"/>
              </a:rPr>
              <a:t> </a:t>
            </a:r>
            <a:r>
              <a:rPr sz="2700" dirty="0">
                <a:latin typeface="Calibri"/>
                <a:cs typeface="Calibri"/>
              </a:rPr>
              <a:t>are</a:t>
            </a:r>
            <a:r>
              <a:rPr sz="2700" spc="-45" dirty="0">
                <a:latin typeface="Calibri"/>
                <a:cs typeface="Calibri"/>
              </a:rPr>
              <a:t> </a:t>
            </a:r>
            <a:r>
              <a:rPr sz="2700" dirty="0">
                <a:latin typeface="Calibri"/>
                <a:cs typeface="Calibri"/>
              </a:rPr>
              <a:t>shallow,</a:t>
            </a:r>
            <a:r>
              <a:rPr sz="2700" spc="-40" dirty="0">
                <a:latin typeface="Calibri"/>
                <a:cs typeface="Calibri"/>
              </a:rPr>
              <a:t> </a:t>
            </a:r>
            <a:r>
              <a:rPr sz="2700" spc="-10" dirty="0">
                <a:latin typeface="Calibri"/>
                <a:cs typeface="Calibri"/>
              </a:rPr>
              <a:t>short-</a:t>
            </a:r>
            <a:r>
              <a:rPr sz="2700" dirty="0">
                <a:latin typeface="Calibri"/>
                <a:cs typeface="Calibri"/>
              </a:rPr>
              <a:t>lasting,</a:t>
            </a:r>
            <a:r>
              <a:rPr sz="2700" spc="-40" dirty="0">
                <a:latin typeface="Calibri"/>
                <a:cs typeface="Calibri"/>
              </a:rPr>
              <a:t> </a:t>
            </a:r>
            <a:r>
              <a:rPr sz="2700" dirty="0">
                <a:latin typeface="Calibri"/>
                <a:cs typeface="Calibri"/>
              </a:rPr>
              <a:t>with</a:t>
            </a:r>
            <a:r>
              <a:rPr sz="2700" spc="-45" dirty="0">
                <a:latin typeface="Calibri"/>
                <a:cs typeface="Calibri"/>
              </a:rPr>
              <a:t> </a:t>
            </a:r>
            <a:r>
              <a:rPr sz="2700" dirty="0">
                <a:latin typeface="Calibri"/>
                <a:cs typeface="Calibri"/>
              </a:rPr>
              <a:t>normal</a:t>
            </a:r>
            <a:r>
              <a:rPr sz="2700" spc="-35" dirty="0">
                <a:latin typeface="Calibri"/>
                <a:cs typeface="Calibri"/>
              </a:rPr>
              <a:t> </a:t>
            </a:r>
            <a:r>
              <a:rPr sz="2700" dirty="0">
                <a:latin typeface="Calibri"/>
                <a:cs typeface="Calibri"/>
              </a:rPr>
              <a:t>variability</a:t>
            </a:r>
            <a:r>
              <a:rPr sz="2700" spc="-40" dirty="0">
                <a:latin typeface="Calibri"/>
                <a:cs typeface="Calibri"/>
              </a:rPr>
              <a:t> </a:t>
            </a:r>
            <a:r>
              <a:rPr sz="2700" dirty="0">
                <a:latin typeface="Calibri"/>
                <a:cs typeface="Calibri"/>
              </a:rPr>
              <a:t>within</a:t>
            </a:r>
            <a:r>
              <a:rPr sz="2700" spc="-45" dirty="0">
                <a:latin typeface="Calibri"/>
                <a:cs typeface="Calibri"/>
              </a:rPr>
              <a:t> </a:t>
            </a:r>
            <a:r>
              <a:rPr sz="2700" spc="-25" dirty="0">
                <a:latin typeface="Calibri"/>
                <a:cs typeface="Calibri"/>
              </a:rPr>
              <a:t>the </a:t>
            </a:r>
            <a:r>
              <a:rPr sz="2700" dirty="0">
                <a:latin typeface="Calibri"/>
                <a:cs typeface="Calibri"/>
              </a:rPr>
              <a:t>deceleration</a:t>
            </a:r>
            <a:r>
              <a:rPr sz="2700" spc="-50" dirty="0">
                <a:latin typeface="Calibri"/>
                <a:cs typeface="Calibri"/>
              </a:rPr>
              <a:t> </a:t>
            </a:r>
            <a:r>
              <a:rPr sz="2700" dirty="0">
                <a:latin typeface="Calibri"/>
                <a:cs typeface="Calibri"/>
              </a:rPr>
              <a:t>and</a:t>
            </a:r>
            <a:r>
              <a:rPr sz="2700" spc="-50" dirty="0">
                <a:latin typeface="Calibri"/>
                <a:cs typeface="Calibri"/>
              </a:rPr>
              <a:t> </a:t>
            </a:r>
            <a:r>
              <a:rPr sz="2700" dirty="0">
                <a:latin typeface="Calibri"/>
                <a:cs typeface="Calibri"/>
              </a:rPr>
              <a:t>are</a:t>
            </a:r>
            <a:r>
              <a:rPr sz="2700" spc="-50" dirty="0">
                <a:latin typeface="Calibri"/>
                <a:cs typeface="Calibri"/>
              </a:rPr>
              <a:t> </a:t>
            </a:r>
            <a:r>
              <a:rPr sz="2700" dirty="0">
                <a:latin typeface="Calibri"/>
                <a:cs typeface="Calibri"/>
              </a:rPr>
              <a:t>coincident</a:t>
            </a:r>
            <a:r>
              <a:rPr sz="2700" spc="-50" dirty="0">
                <a:latin typeface="Calibri"/>
                <a:cs typeface="Calibri"/>
              </a:rPr>
              <a:t> </a:t>
            </a:r>
            <a:r>
              <a:rPr sz="2700" dirty="0">
                <a:latin typeface="Calibri"/>
                <a:cs typeface="Calibri"/>
              </a:rPr>
              <a:t>with</a:t>
            </a:r>
            <a:r>
              <a:rPr sz="2700" spc="-50" dirty="0">
                <a:latin typeface="Calibri"/>
                <a:cs typeface="Calibri"/>
              </a:rPr>
              <a:t> </a:t>
            </a:r>
            <a:r>
              <a:rPr sz="2700" spc="-10" dirty="0">
                <a:latin typeface="Calibri"/>
                <a:cs typeface="Calibri"/>
              </a:rPr>
              <a:t>contractions.</a:t>
            </a:r>
            <a:endParaRPr sz="2700" dirty="0">
              <a:latin typeface="Calibri"/>
              <a:cs typeface="Calibri"/>
            </a:endParaRPr>
          </a:p>
          <a:p>
            <a:pPr>
              <a:lnSpc>
                <a:spcPct val="100000"/>
              </a:lnSpc>
              <a:spcBef>
                <a:spcPts val="495"/>
              </a:spcBef>
              <a:buFont typeface="Arial"/>
              <a:buChar char="•"/>
            </a:pPr>
            <a:endParaRPr sz="2700" dirty="0">
              <a:latin typeface="Calibri"/>
              <a:cs typeface="Calibri"/>
            </a:endParaRPr>
          </a:p>
          <a:p>
            <a:pPr marL="240665" indent="-227965">
              <a:lnSpc>
                <a:spcPct val="100000"/>
              </a:lnSpc>
              <a:buFont typeface="Arial"/>
              <a:buChar char="•"/>
              <a:tabLst>
                <a:tab pos="240665" algn="l"/>
              </a:tabLst>
            </a:pPr>
            <a:r>
              <a:rPr sz="2700" dirty="0">
                <a:latin typeface="Calibri"/>
                <a:cs typeface="Calibri"/>
              </a:rPr>
              <a:t>The</a:t>
            </a:r>
            <a:r>
              <a:rPr sz="2700" spc="-40" dirty="0">
                <a:latin typeface="Calibri"/>
                <a:cs typeface="Calibri"/>
              </a:rPr>
              <a:t> </a:t>
            </a:r>
            <a:r>
              <a:rPr sz="2700" dirty="0">
                <a:latin typeface="Calibri"/>
                <a:cs typeface="Calibri"/>
              </a:rPr>
              <a:t>onset</a:t>
            </a:r>
            <a:r>
              <a:rPr sz="2700" spc="-35" dirty="0">
                <a:latin typeface="Calibri"/>
                <a:cs typeface="Calibri"/>
              </a:rPr>
              <a:t> </a:t>
            </a:r>
            <a:r>
              <a:rPr sz="2700" dirty="0">
                <a:latin typeface="Calibri"/>
                <a:cs typeface="Calibri"/>
              </a:rPr>
              <a:t>and</a:t>
            </a:r>
            <a:r>
              <a:rPr sz="2700" spc="-35" dirty="0">
                <a:latin typeface="Calibri"/>
                <a:cs typeface="Calibri"/>
              </a:rPr>
              <a:t> </a:t>
            </a:r>
            <a:r>
              <a:rPr sz="2700" dirty="0">
                <a:latin typeface="Calibri"/>
                <a:cs typeface="Calibri"/>
              </a:rPr>
              <a:t>return</a:t>
            </a:r>
            <a:r>
              <a:rPr sz="2700" spc="-35" dirty="0">
                <a:latin typeface="Calibri"/>
                <a:cs typeface="Calibri"/>
              </a:rPr>
              <a:t> </a:t>
            </a:r>
            <a:r>
              <a:rPr sz="2700" dirty="0">
                <a:latin typeface="Calibri"/>
                <a:cs typeface="Calibri"/>
              </a:rPr>
              <a:t>to</a:t>
            </a:r>
            <a:r>
              <a:rPr sz="2700" spc="-30" dirty="0">
                <a:latin typeface="Calibri"/>
                <a:cs typeface="Calibri"/>
              </a:rPr>
              <a:t> </a:t>
            </a:r>
            <a:r>
              <a:rPr sz="2700" dirty="0">
                <a:latin typeface="Calibri"/>
                <a:cs typeface="Calibri"/>
              </a:rPr>
              <a:t>baseline</a:t>
            </a:r>
            <a:r>
              <a:rPr sz="2700" spc="-35" dirty="0">
                <a:latin typeface="Calibri"/>
                <a:cs typeface="Calibri"/>
              </a:rPr>
              <a:t> </a:t>
            </a:r>
            <a:r>
              <a:rPr sz="2700" dirty="0">
                <a:latin typeface="Calibri"/>
                <a:cs typeface="Calibri"/>
              </a:rPr>
              <a:t>are</a:t>
            </a:r>
            <a:r>
              <a:rPr sz="2700" spc="-35" dirty="0">
                <a:latin typeface="Calibri"/>
                <a:cs typeface="Calibri"/>
              </a:rPr>
              <a:t> </a:t>
            </a:r>
            <a:r>
              <a:rPr sz="2700" spc="-10" dirty="0">
                <a:latin typeface="Calibri"/>
                <a:cs typeface="Calibri"/>
              </a:rPr>
              <a:t>gradual.</a:t>
            </a:r>
            <a:endParaRPr sz="2700" dirty="0">
              <a:latin typeface="Calibri"/>
              <a:cs typeface="Calibri"/>
            </a:endParaRPr>
          </a:p>
          <a:p>
            <a:pPr>
              <a:lnSpc>
                <a:spcPct val="100000"/>
              </a:lnSpc>
              <a:spcBef>
                <a:spcPts val="1555"/>
              </a:spcBef>
              <a:buFont typeface="Arial"/>
              <a:buChar char="•"/>
            </a:pPr>
            <a:endParaRPr sz="2700" dirty="0">
              <a:latin typeface="Calibri"/>
              <a:cs typeface="Calibri"/>
            </a:endParaRPr>
          </a:p>
          <a:p>
            <a:pPr marL="241300" marR="5080" indent="-228600">
              <a:lnSpc>
                <a:spcPts val="2620"/>
              </a:lnSpc>
              <a:buFont typeface="Arial"/>
              <a:buChar char="•"/>
              <a:tabLst>
                <a:tab pos="241300" algn="l"/>
              </a:tabLst>
            </a:pPr>
            <a:r>
              <a:rPr sz="2700" dirty="0">
                <a:latin typeface="Calibri"/>
                <a:cs typeface="Calibri"/>
              </a:rPr>
              <a:t>They</a:t>
            </a:r>
            <a:r>
              <a:rPr sz="2700" spc="335" dirty="0">
                <a:latin typeface="Calibri"/>
                <a:cs typeface="Calibri"/>
              </a:rPr>
              <a:t> </a:t>
            </a:r>
            <a:r>
              <a:rPr sz="2700" dirty="0">
                <a:latin typeface="Calibri"/>
                <a:cs typeface="Calibri"/>
              </a:rPr>
              <a:t>are</a:t>
            </a:r>
            <a:r>
              <a:rPr sz="2700" spc="330" dirty="0">
                <a:latin typeface="Calibri"/>
                <a:cs typeface="Calibri"/>
              </a:rPr>
              <a:t> </a:t>
            </a:r>
            <a:r>
              <a:rPr sz="2700" dirty="0">
                <a:latin typeface="Calibri"/>
                <a:cs typeface="Calibri"/>
              </a:rPr>
              <a:t>believed</a:t>
            </a:r>
            <a:r>
              <a:rPr sz="2700" spc="330" dirty="0">
                <a:latin typeface="Calibri"/>
                <a:cs typeface="Calibri"/>
              </a:rPr>
              <a:t> </a:t>
            </a:r>
            <a:r>
              <a:rPr sz="2700" dirty="0">
                <a:latin typeface="Calibri"/>
                <a:cs typeface="Calibri"/>
              </a:rPr>
              <a:t>to</a:t>
            </a:r>
            <a:r>
              <a:rPr sz="2700" spc="330" dirty="0">
                <a:latin typeface="Calibri"/>
                <a:cs typeface="Calibri"/>
              </a:rPr>
              <a:t> </a:t>
            </a:r>
            <a:r>
              <a:rPr sz="2700" dirty="0">
                <a:latin typeface="Calibri"/>
                <a:cs typeface="Calibri"/>
              </a:rPr>
              <a:t>be</a:t>
            </a:r>
            <a:r>
              <a:rPr sz="2700" spc="325" dirty="0">
                <a:latin typeface="Calibri"/>
                <a:cs typeface="Calibri"/>
              </a:rPr>
              <a:t> </a:t>
            </a:r>
            <a:r>
              <a:rPr sz="2700" dirty="0">
                <a:latin typeface="Calibri"/>
                <a:cs typeface="Calibri"/>
              </a:rPr>
              <a:t>caused</a:t>
            </a:r>
            <a:r>
              <a:rPr sz="2700" spc="320" dirty="0">
                <a:latin typeface="Calibri"/>
                <a:cs typeface="Calibri"/>
              </a:rPr>
              <a:t> </a:t>
            </a:r>
            <a:r>
              <a:rPr sz="2700" dirty="0">
                <a:latin typeface="Calibri"/>
                <a:cs typeface="Calibri"/>
              </a:rPr>
              <a:t>by</a:t>
            </a:r>
            <a:r>
              <a:rPr sz="2700" spc="330" dirty="0">
                <a:latin typeface="Calibri"/>
                <a:cs typeface="Calibri"/>
              </a:rPr>
              <a:t> </a:t>
            </a:r>
            <a:r>
              <a:rPr sz="2700" dirty="0">
                <a:latin typeface="Calibri"/>
                <a:cs typeface="Calibri"/>
              </a:rPr>
              <a:t>fetal</a:t>
            </a:r>
            <a:r>
              <a:rPr sz="2700" spc="340" dirty="0">
                <a:latin typeface="Calibri"/>
                <a:cs typeface="Calibri"/>
              </a:rPr>
              <a:t> </a:t>
            </a:r>
            <a:r>
              <a:rPr sz="2700" dirty="0">
                <a:latin typeface="Calibri"/>
                <a:cs typeface="Calibri"/>
              </a:rPr>
              <a:t>head</a:t>
            </a:r>
            <a:r>
              <a:rPr sz="2700" spc="330" dirty="0">
                <a:latin typeface="Calibri"/>
                <a:cs typeface="Calibri"/>
              </a:rPr>
              <a:t> </a:t>
            </a:r>
            <a:r>
              <a:rPr sz="2700" dirty="0">
                <a:latin typeface="Calibri"/>
                <a:cs typeface="Calibri"/>
              </a:rPr>
              <a:t>compression</a:t>
            </a:r>
            <a:r>
              <a:rPr sz="2700" spc="320" dirty="0">
                <a:latin typeface="Calibri"/>
                <a:cs typeface="Calibri"/>
              </a:rPr>
              <a:t> </a:t>
            </a:r>
            <a:r>
              <a:rPr sz="2700" dirty="0">
                <a:latin typeface="Calibri"/>
                <a:cs typeface="Calibri"/>
              </a:rPr>
              <a:t>and</a:t>
            </a:r>
            <a:r>
              <a:rPr sz="2700" spc="330" dirty="0">
                <a:latin typeface="Calibri"/>
                <a:cs typeface="Calibri"/>
              </a:rPr>
              <a:t> </a:t>
            </a:r>
            <a:r>
              <a:rPr sz="2700" dirty="0">
                <a:latin typeface="Calibri"/>
                <a:cs typeface="Calibri"/>
              </a:rPr>
              <a:t>do</a:t>
            </a:r>
            <a:r>
              <a:rPr sz="2700" spc="335" dirty="0">
                <a:latin typeface="Calibri"/>
                <a:cs typeface="Calibri"/>
              </a:rPr>
              <a:t> </a:t>
            </a:r>
            <a:r>
              <a:rPr sz="2700" spc="-25" dirty="0">
                <a:latin typeface="Calibri"/>
                <a:cs typeface="Calibri"/>
              </a:rPr>
              <a:t>not </a:t>
            </a:r>
            <a:r>
              <a:rPr sz="2700" dirty="0">
                <a:latin typeface="Calibri"/>
                <a:cs typeface="Calibri"/>
              </a:rPr>
              <a:t>indicate</a:t>
            </a:r>
            <a:r>
              <a:rPr sz="2700" spc="-50" dirty="0">
                <a:latin typeface="Calibri"/>
                <a:cs typeface="Calibri"/>
              </a:rPr>
              <a:t> </a:t>
            </a:r>
            <a:r>
              <a:rPr sz="2700" dirty="0">
                <a:latin typeface="Calibri"/>
                <a:cs typeface="Calibri"/>
              </a:rPr>
              <a:t>fetal</a:t>
            </a:r>
            <a:r>
              <a:rPr sz="2700" spc="-35" dirty="0">
                <a:latin typeface="Calibri"/>
                <a:cs typeface="Calibri"/>
              </a:rPr>
              <a:t> </a:t>
            </a:r>
            <a:r>
              <a:rPr sz="2700" spc="-10" dirty="0">
                <a:latin typeface="Calibri"/>
                <a:cs typeface="Calibri"/>
              </a:rPr>
              <a:t>hypoxia/acidosis.</a:t>
            </a:r>
            <a:endParaRPr sz="2700" dirty="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972925" cy="6858000"/>
            <a:chOff x="219456" y="0"/>
            <a:chExt cx="11972925"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709611" y="0"/>
              <a:ext cx="11272126" cy="6858000"/>
            </a:xfrm>
            <a:prstGeom prst="rect">
              <a:avLst/>
            </a:prstGeom>
          </p:spPr>
        </p:pic>
        <p:pic>
          <p:nvPicPr>
            <p:cNvPr id="10" name="object 10"/>
            <p:cNvPicPr/>
            <p:nvPr/>
          </p:nvPicPr>
          <p:blipFill>
            <a:blip r:embed="rId7" cstate="print"/>
            <a:stretch>
              <a:fillRect/>
            </a:stretch>
          </p:blipFill>
          <p:spPr>
            <a:xfrm>
              <a:off x="633411" y="0"/>
              <a:ext cx="11272126" cy="6857999"/>
            </a:xfrm>
            <a:prstGeom prst="rect">
              <a:avLst/>
            </a:prstGeom>
          </p:spPr>
        </p:pic>
        <p:pic>
          <p:nvPicPr>
            <p:cNvPr id="11" name="object 11"/>
            <p:cNvPicPr/>
            <p:nvPr/>
          </p:nvPicPr>
          <p:blipFill>
            <a:blip r:embed="rId8" cstate="print"/>
            <a:stretch>
              <a:fillRect/>
            </a:stretch>
          </p:blipFill>
          <p:spPr>
            <a:xfrm>
              <a:off x="930223" y="0"/>
              <a:ext cx="11261775" cy="6858000"/>
            </a:xfrm>
            <a:prstGeom prst="rect">
              <a:avLst/>
            </a:prstGeom>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36615" y="4599975"/>
            <a:ext cx="4804410" cy="347345"/>
          </a:xfrm>
          <a:custGeom>
            <a:avLst/>
            <a:gdLst/>
            <a:ahLst/>
            <a:cxnLst/>
            <a:rect l="l" t="t" r="r" b="b"/>
            <a:pathLst>
              <a:path w="4804409" h="347345">
                <a:moveTo>
                  <a:pt x="4717251" y="0"/>
                </a:moveTo>
                <a:lnTo>
                  <a:pt x="86837" y="0"/>
                </a:lnTo>
                <a:lnTo>
                  <a:pt x="54951" y="14925"/>
                </a:lnTo>
                <a:lnTo>
                  <a:pt x="27136" y="54273"/>
                </a:lnTo>
                <a:lnTo>
                  <a:pt x="7462" y="109903"/>
                </a:lnTo>
                <a:lnTo>
                  <a:pt x="0" y="173675"/>
                </a:lnTo>
                <a:lnTo>
                  <a:pt x="7462" y="237446"/>
                </a:lnTo>
                <a:lnTo>
                  <a:pt x="27136" y="293076"/>
                </a:lnTo>
                <a:lnTo>
                  <a:pt x="54951" y="332424"/>
                </a:lnTo>
                <a:lnTo>
                  <a:pt x="86837" y="347350"/>
                </a:lnTo>
                <a:lnTo>
                  <a:pt x="4717251" y="347350"/>
                </a:lnTo>
                <a:lnTo>
                  <a:pt x="4749136" y="332424"/>
                </a:lnTo>
                <a:lnTo>
                  <a:pt x="4776951" y="293076"/>
                </a:lnTo>
                <a:lnTo>
                  <a:pt x="4796626" y="237446"/>
                </a:lnTo>
                <a:lnTo>
                  <a:pt x="4804088" y="173675"/>
                </a:lnTo>
                <a:lnTo>
                  <a:pt x="4796626" y="109903"/>
                </a:lnTo>
                <a:lnTo>
                  <a:pt x="4776951" y="54273"/>
                </a:lnTo>
                <a:lnTo>
                  <a:pt x="4749136" y="14925"/>
                </a:lnTo>
                <a:lnTo>
                  <a:pt x="4717251" y="0"/>
                </a:lnTo>
                <a:close/>
              </a:path>
            </a:pathLst>
          </a:custGeom>
          <a:solidFill>
            <a:srgbClr val="FACD5A"/>
          </a:solidFill>
        </p:spPr>
        <p:txBody>
          <a:bodyPr wrap="square" lIns="0" tIns="0" rIns="0" bIns="0" rtlCol="0"/>
          <a:lstStyle/>
          <a:p>
            <a:endParaRPr/>
          </a:p>
        </p:txBody>
      </p:sp>
      <p:sp>
        <p:nvSpPr>
          <p:cNvPr id="3" name="object 3"/>
          <p:cNvSpPr txBox="1">
            <a:spLocks noGrp="1"/>
          </p:cNvSpPr>
          <p:nvPr>
            <p:ph type="title"/>
          </p:nvPr>
        </p:nvSpPr>
        <p:spPr>
          <a:xfrm>
            <a:off x="321673" y="-170425"/>
            <a:ext cx="10229884" cy="1468094"/>
          </a:xfrm>
          <a:prstGeom prst="rect">
            <a:avLst/>
          </a:prstGeom>
        </p:spPr>
        <p:txBody>
          <a:bodyPr vert="horz" wrap="square" lIns="0" tIns="265176" rIns="0" bIns="0" rtlCol="0">
            <a:spAutoFit/>
          </a:bodyPr>
          <a:lstStyle/>
          <a:p>
            <a:pPr marL="2223770">
              <a:lnSpc>
                <a:spcPct val="100000"/>
              </a:lnSpc>
              <a:spcBef>
                <a:spcPts val="120"/>
              </a:spcBef>
            </a:pPr>
            <a:r>
              <a:rPr spc="100" dirty="0"/>
              <a:t>Variable</a:t>
            </a:r>
            <a:r>
              <a:rPr spc="130" dirty="0"/>
              <a:t> </a:t>
            </a:r>
            <a:r>
              <a:rPr spc="105" dirty="0"/>
              <a:t>(V-</a:t>
            </a:r>
            <a:r>
              <a:rPr spc="100" dirty="0"/>
              <a:t>shaped)</a:t>
            </a:r>
            <a:r>
              <a:rPr spc="125" dirty="0"/>
              <a:t> </a:t>
            </a:r>
            <a:r>
              <a:rPr spc="95" dirty="0"/>
              <a:t>Decelerations</a:t>
            </a:r>
            <a:r>
              <a:rPr lang="en-GB" spc="95" dirty="0"/>
              <a:t>/baroreceptor</a:t>
            </a:r>
            <a:endParaRPr spc="95" dirty="0"/>
          </a:p>
        </p:txBody>
      </p:sp>
      <p:sp>
        <p:nvSpPr>
          <p:cNvPr id="4" name="object 4"/>
          <p:cNvSpPr txBox="1"/>
          <p:nvPr/>
        </p:nvSpPr>
        <p:spPr>
          <a:xfrm>
            <a:off x="871219" y="1494027"/>
            <a:ext cx="10430510" cy="4424045"/>
          </a:xfrm>
          <a:prstGeom prst="rect">
            <a:avLst/>
          </a:prstGeom>
        </p:spPr>
        <p:txBody>
          <a:bodyPr vert="horz" wrap="square" lIns="0" tIns="14604" rIns="0" bIns="0" rtlCol="0">
            <a:spAutoFit/>
          </a:bodyPr>
          <a:lstStyle/>
          <a:p>
            <a:pPr marL="241300" marR="5080" indent="-228600">
              <a:lnSpc>
                <a:spcPct val="110200"/>
              </a:lnSpc>
              <a:spcBef>
                <a:spcPts val="114"/>
              </a:spcBef>
              <a:buFont typeface="Arial"/>
              <a:buChar char="•"/>
              <a:tabLst>
                <a:tab pos="241300" algn="l"/>
              </a:tabLst>
            </a:pPr>
            <a:r>
              <a:rPr sz="2800" dirty="0">
                <a:latin typeface="Calibri"/>
                <a:cs typeface="Calibri"/>
              </a:rPr>
              <a:t>Decelerations</a:t>
            </a:r>
            <a:r>
              <a:rPr sz="2800" spc="-35" dirty="0">
                <a:latin typeface="Calibri"/>
                <a:cs typeface="Calibri"/>
              </a:rPr>
              <a:t> </a:t>
            </a:r>
            <a:r>
              <a:rPr sz="2800" dirty="0">
                <a:latin typeface="Calibri"/>
                <a:cs typeface="Calibri"/>
              </a:rPr>
              <a:t>that</a:t>
            </a:r>
            <a:r>
              <a:rPr sz="2800" spc="-40" dirty="0">
                <a:latin typeface="Calibri"/>
                <a:cs typeface="Calibri"/>
              </a:rPr>
              <a:t> </a:t>
            </a:r>
            <a:r>
              <a:rPr sz="2800" dirty="0">
                <a:latin typeface="Calibri"/>
                <a:cs typeface="Calibri"/>
              </a:rPr>
              <a:t>exhibit</a:t>
            </a:r>
            <a:r>
              <a:rPr sz="2800" spc="-40" dirty="0">
                <a:latin typeface="Calibri"/>
                <a:cs typeface="Calibri"/>
              </a:rPr>
              <a:t> </a:t>
            </a:r>
            <a:r>
              <a:rPr sz="2800" dirty="0">
                <a:latin typeface="Calibri"/>
                <a:cs typeface="Calibri"/>
              </a:rPr>
              <a:t>a</a:t>
            </a:r>
            <a:r>
              <a:rPr sz="2800" spc="-40" dirty="0">
                <a:latin typeface="Calibri"/>
                <a:cs typeface="Calibri"/>
              </a:rPr>
              <a:t> </a:t>
            </a:r>
            <a:r>
              <a:rPr sz="2800" dirty="0">
                <a:latin typeface="Calibri"/>
                <a:cs typeface="Calibri"/>
              </a:rPr>
              <a:t>rapid</a:t>
            </a:r>
            <a:r>
              <a:rPr sz="2800" spc="-35" dirty="0">
                <a:latin typeface="Calibri"/>
                <a:cs typeface="Calibri"/>
              </a:rPr>
              <a:t> </a:t>
            </a:r>
            <a:r>
              <a:rPr sz="2800" dirty="0">
                <a:latin typeface="Calibri"/>
                <a:cs typeface="Calibri"/>
              </a:rPr>
              <a:t>drop</a:t>
            </a:r>
            <a:r>
              <a:rPr sz="2800" spc="-35" dirty="0">
                <a:latin typeface="Calibri"/>
                <a:cs typeface="Calibri"/>
              </a:rPr>
              <a:t> </a:t>
            </a:r>
            <a:r>
              <a:rPr sz="2800" dirty="0">
                <a:latin typeface="Calibri"/>
                <a:cs typeface="Calibri"/>
              </a:rPr>
              <a:t>(onset</a:t>
            </a:r>
            <a:r>
              <a:rPr sz="2800" spc="-35" dirty="0">
                <a:latin typeface="Calibri"/>
                <a:cs typeface="Calibri"/>
              </a:rPr>
              <a:t> </a:t>
            </a:r>
            <a:r>
              <a:rPr sz="2800" dirty="0">
                <a:latin typeface="Calibri"/>
                <a:cs typeface="Calibri"/>
              </a:rPr>
              <a:t>to</a:t>
            </a:r>
            <a:r>
              <a:rPr sz="2800" spc="-40" dirty="0">
                <a:latin typeface="Calibri"/>
                <a:cs typeface="Calibri"/>
              </a:rPr>
              <a:t> </a:t>
            </a:r>
            <a:r>
              <a:rPr sz="2800" dirty="0">
                <a:latin typeface="Calibri"/>
                <a:cs typeface="Calibri"/>
              </a:rPr>
              <a:t>nadir</a:t>
            </a:r>
            <a:r>
              <a:rPr sz="2800" spc="-40" dirty="0">
                <a:latin typeface="Calibri"/>
                <a:cs typeface="Calibri"/>
              </a:rPr>
              <a:t> </a:t>
            </a:r>
            <a:r>
              <a:rPr sz="2800" dirty="0">
                <a:latin typeface="Calibri"/>
                <a:cs typeface="Calibri"/>
              </a:rPr>
              <a:t>in</a:t>
            </a:r>
            <a:r>
              <a:rPr sz="2800" spc="-35" dirty="0">
                <a:latin typeface="Calibri"/>
                <a:cs typeface="Calibri"/>
              </a:rPr>
              <a:t> </a:t>
            </a:r>
            <a:r>
              <a:rPr sz="2800" dirty="0">
                <a:latin typeface="Calibri"/>
                <a:cs typeface="Calibri"/>
              </a:rPr>
              <a:t>less</a:t>
            </a:r>
            <a:r>
              <a:rPr sz="2800" spc="-35" dirty="0">
                <a:latin typeface="Calibri"/>
                <a:cs typeface="Calibri"/>
              </a:rPr>
              <a:t> </a:t>
            </a:r>
            <a:r>
              <a:rPr sz="2800" dirty="0">
                <a:latin typeface="Calibri"/>
                <a:cs typeface="Calibri"/>
              </a:rPr>
              <a:t>than</a:t>
            </a:r>
            <a:r>
              <a:rPr sz="2800" spc="-35" dirty="0">
                <a:latin typeface="Calibri"/>
                <a:cs typeface="Calibri"/>
              </a:rPr>
              <a:t> </a:t>
            </a:r>
            <a:r>
              <a:rPr sz="2800" spc="-25" dirty="0">
                <a:latin typeface="Calibri"/>
                <a:cs typeface="Calibri"/>
              </a:rPr>
              <a:t>30 </a:t>
            </a:r>
            <a:r>
              <a:rPr sz="2800" dirty="0">
                <a:latin typeface="Calibri"/>
                <a:cs typeface="Calibri"/>
              </a:rPr>
              <a:t>seconds),</a:t>
            </a:r>
            <a:r>
              <a:rPr sz="2800" spc="-55" dirty="0">
                <a:latin typeface="Calibri"/>
                <a:cs typeface="Calibri"/>
              </a:rPr>
              <a:t> </a:t>
            </a:r>
            <a:r>
              <a:rPr sz="2800" dirty="0">
                <a:latin typeface="Calibri"/>
                <a:cs typeface="Calibri"/>
              </a:rPr>
              <a:t>good</a:t>
            </a:r>
            <a:r>
              <a:rPr sz="2800" spc="-50" dirty="0">
                <a:latin typeface="Calibri"/>
                <a:cs typeface="Calibri"/>
              </a:rPr>
              <a:t> </a:t>
            </a:r>
            <a:r>
              <a:rPr sz="2800" dirty="0">
                <a:latin typeface="Calibri"/>
                <a:cs typeface="Calibri"/>
              </a:rPr>
              <a:t>variability</a:t>
            </a:r>
            <a:r>
              <a:rPr sz="2800" spc="-60" dirty="0">
                <a:latin typeface="Calibri"/>
                <a:cs typeface="Calibri"/>
              </a:rPr>
              <a:t> </a:t>
            </a:r>
            <a:r>
              <a:rPr sz="2800" dirty="0">
                <a:latin typeface="Calibri"/>
                <a:cs typeface="Calibri"/>
              </a:rPr>
              <a:t>within</a:t>
            </a:r>
            <a:r>
              <a:rPr sz="2800" spc="-55" dirty="0">
                <a:latin typeface="Calibri"/>
                <a:cs typeface="Calibri"/>
              </a:rPr>
              <a:t> </a:t>
            </a:r>
            <a:r>
              <a:rPr sz="2800" dirty="0">
                <a:latin typeface="Calibri"/>
                <a:cs typeface="Calibri"/>
              </a:rPr>
              <a:t>the</a:t>
            </a:r>
            <a:r>
              <a:rPr sz="2800" spc="-60" dirty="0">
                <a:latin typeface="Calibri"/>
                <a:cs typeface="Calibri"/>
              </a:rPr>
              <a:t> </a:t>
            </a:r>
            <a:r>
              <a:rPr sz="2800" dirty="0">
                <a:latin typeface="Calibri"/>
                <a:cs typeface="Calibri"/>
              </a:rPr>
              <a:t>deceleration,</a:t>
            </a:r>
            <a:r>
              <a:rPr sz="2800" spc="-50" dirty="0">
                <a:latin typeface="Calibri"/>
                <a:cs typeface="Calibri"/>
              </a:rPr>
              <a:t> </a:t>
            </a:r>
            <a:r>
              <a:rPr sz="2800" dirty="0">
                <a:latin typeface="Calibri"/>
                <a:cs typeface="Calibri"/>
              </a:rPr>
              <a:t>rapid</a:t>
            </a:r>
            <a:r>
              <a:rPr sz="2800" spc="-55" dirty="0">
                <a:latin typeface="Calibri"/>
                <a:cs typeface="Calibri"/>
              </a:rPr>
              <a:t> </a:t>
            </a:r>
            <a:r>
              <a:rPr sz="2800" dirty="0">
                <a:latin typeface="Calibri"/>
                <a:cs typeface="Calibri"/>
              </a:rPr>
              <a:t>recovery</a:t>
            </a:r>
            <a:r>
              <a:rPr sz="2800" spc="-60" dirty="0">
                <a:latin typeface="Calibri"/>
                <a:cs typeface="Calibri"/>
              </a:rPr>
              <a:t> </a:t>
            </a:r>
            <a:r>
              <a:rPr sz="2800" spc="-25" dirty="0">
                <a:latin typeface="Calibri"/>
                <a:cs typeface="Calibri"/>
              </a:rPr>
              <a:t>to </a:t>
            </a:r>
            <a:r>
              <a:rPr sz="2800" dirty="0">
                <a:latin typeface="Calibri"/>
                <a:cs typeface="Calibri"/>
              </a:rPr>
              <a:t>the</a:t>
            </a:r>
            <a:r>
              <a:rPr sz="2800" spc="-50" dirty="0">
                <a:latin typeface="Calibri"/>
                <a:cs typeface="Calibri"/>
              </a:rPr>
              <a:t> </a:t>
            </a:r>
            <a:r>
              <a:rPr sz="2800" dirty="0">
                <a:latin typeface="Calibri"/>
                <a:cs typeface="Calibri"/>
              </a:rPr>
              <a:t>baseline,</a:t>
            </a:r>
            <a:r>
              <a:rPr sz="2800" spc="-35" dirty="0">
                <a:latin typeface="Calibri"/>
                <a:cs typeface="Calibri"/>
              </a:rPr>
              <a:t> </a:t>
            </a:r>
            <a:r>
              <a:rPr sz="2800" dirty="0">
                <a:latin typeface="Calibri"/>
                <a:cs typeface="Calibri"/>
              </a:rPr>
              <a:t>varying</a:t>
            </a:r>
            <a:r>
              <a:rPr sz="2800" spc="-45" dirty="0">
                <a:latin typeface="Calibri"/>
                <a:cs typeface="Calibri"/>
              </a:rPr>
              <a:t> </a:t>
            </a:r>
            <a:r>
              <a:rPr sz="2800" dirty="0">
                <a:latin typeface="Calibri"/>
                <a:cs typeface="Calibri"/>
              </a:rPr>
              <a:t>size,</a:t>
            </a:r>
            <a:r>
              <a:rPr sz="2800" spc="-35" dirty="0">
                <a:latin typeface="Calibri"/>
                <a:cs typeface="Calibri"/>
              </a:rPr>
              <a:t> </a:t>
            </a:r>
            <a:r>
              <a:rPr sz="2800" dirty="0">
                <a:latin typeface="Calibri"/>
                <a:cs typeface="Calibri"/>
              </a:rPr>
              <a:t>shape,</a:t>
            </a:r>
            <a:r>
              <a:rPr sz="2800" spc="-40" dirty="0">
                <a:latin typeface="Calibri"/>
                <a:cs typeface="Calibri"/>
              </a:rPr>
              <a:t> </a:t>
            </a:r>
            <a:r>
              <a:rPr sz="2800" dirty="0">
                <a:latin typeface="Calibri"/>
                <a:cs typeface="Calibri"/>
              </a:rPr>
              <a:t>and</a:t>
            </a:r>
            <a:r>
              <a:rPr sz="2800" spc="-35" dirty="0">
                <a:latin typeface="Calibri"/>
                <a:cs typeface="Calibri"/>
              </a:rPr>
              <a:t> </a:t>
            </a:r>
            <a:r>
              <a:rPr sz="2800" dirty="0">
                <a:latin typeface="Calibri"/>
                <a:cs typeface="Calibri"/>
              </a:rPr>
              <a:t>may</a:t>
            </a:r>
            <a:r>
              <a:rPr sz="2800" spc="-45" dirty="0">
                <a:latin typeface="Calibri"/>
                <a:cs typeface="Calibri"/>
              </a:rPr>
              <a:t> </a:t>
            </a:r>
            <a:r>
              <a:rPr sz="2800" dirty="0">
                <a:latin typeface="Calibri"/>
                <a:cs typeface="Calibri"/>
              </a:rPr>
              <a:t>not</a:t>
            </a:r>
            <a:r>
              <a:rPr sz="2800" spc="-45" dirty="0">
                <a:latin typeface="Calibri"/>
                <a:cs typeface="Calibri"/>
              </a:rPr>
              <a:t> </a:t>
            </a:r>
            <a:r>
              <a:rPr sz="2800" dirty="0">
                <a:latin typeface="Calibri"/>
                <a:cs typeface="Calibri"/>
              </a:rPr>
              <a:t>have</a:t>
            </a:r>
            <a:r>
              <a:rPr sz="2800" spc="-45" dirty="0">
                <a:latin typeface="Calibri"/>
                <a:cs typeface="Calibri"/>
              </a:rPr>
              <a:t> </a:t>
            </a:r>
            <a:r>
              <a:rPr sz="2800" dirty="0">
                <a:latin typeface="Calibri"/>
                <a:cs typeface="Calibri"/>
              </a:rPr>
              <a:t>any</a:t>
            </a:r>
            <a:r>
              <a:rPr sz="2800" spc="-45" dirty="0">
                <a:latin typeface="Calibri"/>
                <a:cs typeface="Calibri"/>
              </a:rPr>
              <a:t> </a:t>
            </a:r>
            <a:r>
              <a:rPr sz="2800" dirty="0">
                <a:latin typeface="Calibri"/>
                <a:cs typeface="Calibri"/>
              </a:rPr>
              <a:t>relationship</a:t>
            </a:r>
            <a:r>
              <a:rPr sz="2800" spc="-35" dirty="0">
                <a:latin typeface="Calibri"/>
                <a:cs typeface="Calibri"/>
              </a:rPr>
              <a:t> </a:t>
            </a:r>
            <a:r>
              <a:rPr sz="2800" spc="-25" dirty="0">
                <a:latin typeface="Calibri"/>
                <a:cs typeface="Calibri"/>
              </a:rPr>
              <a:t>to </a:t>
            </a:r>
            <a:r>
              <a:rPr sz="2800" dirty="0">
                <a:latin typeface="Calibri"/>
                <a:cs typeface="Calibri"/>
              </a:rPr>
              <a:t>uterine</a:t>
            </a:r>
            <a:r>
              <a:rPr sz="2800" spc="-40" dirty="0">
                <a:latin typeface="Calibri"/>
                <a:cs typeface="Calibri"/>
              </a:rPr>
              <a:t> </a:t>
            </a:r>
            <a:r>
              <a:rPr sz="2800" spc="-10" dirty="0">
                <a:latin typeface="Calibri"/>
                <a:cs typeface="Calibri"/>
              </a:rPr>
              <a:t>contractions</a:t>
            </a:r>
            <a:endParaRPr sz="2800" dirty="0">
              <a:latin typeface="Calibri"/>
              <a:cs typeface="Calibri"/>
            </a:endParaRPr>
          </a:p>
          <a:p>
            <a:pPr>
              <a:lnSpc>
                <a:spcPct val="100000"/>
              </a:lnSpc>
              <a:spcBef>
                <a:spcPts val="1565"/>
              </a:spcBef>
              <a:buFont typeface="Arial"/>
              <a:buChar char="•"/>
            </a:pPr>
            <a:endParaRPr sz="2800" dirty="0">
              <a:latin typeface="Calibri"/>
              <a:cs typeface="Calibri"/>
            </a:endParaRPr>
          </a:p>
          <a:p>
            <a:pPr marL="241300" marR="60325" indent="-228600">
              <a:lnSpc>
                <a:spcPct val="110200"/>
              </a:lnSpc>
              <a:spcBef>
                <a:spcPts val="5"/>
              </a:spcBef>
              <a:buFont typeface="Arial"/>
              <a:buChar char="•"/>
              <a:tabLst>
                <a:tab pos="241300" algn="l"/>
              </a:tabLst>
            </a:pPr>
            <a:r>
              <a:rPr sz="2800" dirty="0">
                <a:latin typeface="Calibri"/>
                <a:cs typeface="Calibri"/>
              </a:rPr>
              <a:t>Majority</a:t>
            </a:r>
            <a:r>
              <a:rPr sz="2800" spc="-50" dirty="0">
                <a:latin typeface="Calibri"/>
                <a:cs typeface="Calibri"/>
              </a:rPr>
              <a:t> </a:t>
            </a:r>
            <a:r>
              <a:rPr sz="2800" dirty="0">
                <a:latin typeface="Calibri"/>
                <a:cs typeface="Calibri"/>
              </a:rPr>
              <a:t>of</a:t>
            </a:r>
            <a:r>
              <a:rPr sz="2800" spc="-50" dirty="0">
                <a:latin typeface="Calibri"/>
                <a:cs typeface="Calibri"/>
              </a:rPr>
              <a:t> </a:t>
            </a:r>
            <a:r>
              <a:rPr sz="2800" dirty="0">
                <a:latin typeface="Calibri"/>
                <a:cs typeface="Calibri"/>
              </a:rPr>
              <a:t>decelerations</a:t>
            </a:r>
            <a:r>
              <a:rPr sz="2800" spc="-35" dirty="0">
                <a:latin typeface="Calibri"/>
                <a:cs typeface="Calibri"/>
              </a:rPr>
              <a:t> </a:t>
            </a:r>
            <a:r>
              <a:rPr sz="2800" dirty="0">
                <a:latin typeface="Calibri"/>
                <a:cs typeface="Calibri"/>
              </a:rPr>
              <a:t>during</a:t>
            </a:r>
            <a:r>
              <a:rPr sz="2800" spc="-70" dirty="0">
                <a:latin typeface="Calibri"/>
                <a:cs typeface="Calibri"/>
              </a:rPr>
              <a:t> </a:t>
            </a:r>
            <a:r>
              <a:rPr sz="2800" dirty="0">
                <a:latin typeface="Calibri"/>
                <a:cs typeface="Calibri"/>
              </a:rPr>
              <a:t>labour</a:t>
            </a:r>
            <a:r>
              <a:rPr sz="2800" spc="-45" dirty="0">
                <a:latin typeface="Calibri"/>
                <a:cs typeface="Calibri"/>
              </a:rPr>
              <a:t> </a:t>
            </a:r>
            <a:r>
              <a:rPr sz="2800" dirty="0">
                <a:latin typeface="Calibri"/>
                <a:cs typeface="Calibri"/>
              </a:rPr>
              <a:t>are</a:t>
            </a:r>
            <a:r>
              <a:rPr sz="2800" spc="-50" dirty="0">
                <a:latin typeface="Calibri"/>
                <a:cs typeface="Calibri"/>
              </a:rPr>
              <a:t> </a:t>
            </a:r>
            <a:r>
              <a:rPr sz="2800" dirty="0">
                <a:latin typeface="Calibri"/>
                <a:cs typeface="Calibri"/>
              </a:rPr>
              <a:t>variable</a:t>
            </a:r>
            <a:r>
              <a:rPr sz="2800" spc="-50" dirty="0">
                <a:latin typeface="Calibri"/>
                <a:cs typeface="Calibri"/>
              </a:rPr>
              <a:t> </a:t>
            </a:r>
            <a:r>
              <a:rPr sz="2800" dirty="0">
                <a:latin typeface="Calibri"/>
                <a:cs typeface="Calibri"/>
              </a:rPr>
              <a:t>decelerations</a:t>
            </a:r>
            <a:r>
              <a:rPr sz="2800" spc="-40" dirty="0">
                <a:latin typeface="Calibri"/>
                <a:cs typeface="Calibri"/>
              </a:rPr>
              <a:t> </a:t>
            </a:r>
            <a:r>
              <a:rPr sz="2800" spc="-25" dirty="0">
                <a:latin typeface="Calibri"/>
                <a:cs typeface="Calibri"/>
              </a:rPr>
              <a:t>and </a:t>
            </a:r>
            <a:r>
              <a:rPr sz="2800" dirty="0">
                <a:latin typeface="Calibri"/>
                <a:cs typeface="Calibri"/>
              </a:rPr>
              <a:t>are</a:t>
            </a:r>
            <a:r>
              <a:rPr sz="2800" spc="-35" dirty="0">
                <a:latin typeface="Calibri"/>
                <a:cs typeface="Calibri"/>
              </a:rPr>
              <a:t> </a:t>
            </a:r>
            <a:r>
              <a:rPr sz="2800" dirty="0">
                <a:latin typeface="Calibri"/>
                <a:cs typeface="Calibri"/>
              </a:rPr>
              <a:t>thought</a:t>
            </a:r>
            <a:r>
              <a:rPr sz="2800" spc="-25" dirty="0">
                <a:latin typeface="Calibri"/>
                <a:cs typeface="Calibri"/>
              </a:rPr>
              <a:t> </a:t>
            </a:r>
            <a:r>
              <a:rPr sz="2800" dirty="0">
                <a:latin typeface="Calibri"/>
                <a:cs typeface="Calibri"/>
              </a:rPr>
              <a:t>to</a:t>
            </a:r>
            <a:r>
              <a:rPr sz="2800" spc="-30" dirty="0">
                <a:latin typeface="Calibri"/>
                <a:cs typeface="Calibri"/>
              </a:rPr>
              <a:t> </a:t>
            </a:r>
            <a:r>
              <a:rPr sz="2800" dirty="0">
                <a:latin typeface="Calibri"/>
                <a:cs typeface="Calibri"/>
              </a:rPr>
              <a:t>occur</a:t>
            </a:r>
            <a:r>
              <a:rPr sz="2800" spc="-30" dirty="0">
                <a:latin typeface="Calibri"/>
                <a:cs typeface="Calibri"/>
              </a:rPr>
              <a:t> </a:t>
            </a:r>
            <a:r>
              <a:rPr sz="2800" dirty="0">
                <a:latin typeface="Calibri"/>
                <a:cs typeface="Calibri"/>
              </a:rPr>
              <a:t>due</a:t>
            </a:r>
            <a:r>
              <a:rPr sz="2800" spc="-30" dirty="0">
                <a:latin typeface="Calibri"/>
                <a:cs typeface="Calibri"/>
              </a:rPr>
              <a:t> </a:t>
            </a:r>
            <a:r>
              <a:rPr sz="2800" dirty="0">
                <a:latin typeface="Calibri"/>
                <a:cs typeface="Calibri"/>
              </a:rPr>
              <a:t>to</a:t>
            </a:r>
            <a:r>
              <a:rPr sz="2800" spc="-25" dirty="0">
                <a:latin typeface="Calibri"/>
                <a:cs typeface="Calibri"/>
              </a:rPr>
              <a:t> </a:t>
            </a:r>
            <a:r>
              <a:rPr sz="2800" dirty="0">
                <a:latin typeface="Calibri"/>
                <a:cs typeface="Calibri"/>
              </a:rPr>
              <a:t>a</a:t>
            </a:r>
            <a:r>
              <a:rPr sz="2800" spc="-30" dirty="0">
                <a:latin typeface="Calibri"/>
                <a:cs typeface="Calibri"/>
              </a:rPr>
              <a:t> </a:t>
            </a:r>
            <a:r>
              <a:rPr sz="2800" spc="-10" dirty="0">
                <a:latin typeface="Calibri"/>
                <a:cs typeface="Calibri"/>
              </a:rPr>
              <a:t>baroreceptor-</a:t>
            </a:r>
            <a:r>
              <a:rPr sz="2800" dirty="0">
                <a:latin typeface="Calibri"/>
                <a:cs typeface="Calibri"/>
              </a:rPr>
              <a:t>mediated</a:t>
            </a:r>
            <a:r>
              <a:rPr sz="2800" spc="-20" dirty="0">
                <a:latin typeface="Calibri"/>
                <a:cs typeface="Calibri"/>
              </a:rPr>
              <a:t> </a:t>
            </a:r>
            <a:r>
              <a:rPr sz="2800" dirty="0">
                <a:latin typeface="Calibri"/>
                <a:cs typeface="Calibri"/>
              </a:rPr>
              <a:t>response</a:t>
            </a:r>
            <a:r>
              <a:rPr sz="2800" spc="-30" dirty="0">
                <a:latin typeface="Calibri"/>
                <a:cs typeface="Calibri"/>
              </a:rPr>
              <a:t> </a:t>
            </a:r>
            <a:r>
              <a:rPr sz="2800" spc="-25" dirty="0">
                <a:latin typeface="Calibri"/>
                <a:cs typeface="Calibri"/>
              </a:rPr>
              <a:t>to </a:t>
            </a:r>
            <a:r>
              <a:rPr sz="2800" dirty="0">
                <a:latin typeface="Calibri"/>
                <a:cs typeface="Calibri"/>
              </a:rPr>
              <a:t>increased</a:t>
            </a:r>
            <a:r>
              <a:rPr sz="2800" spc="-45" dirty="0">
                <a:latin typeface="Calibri"/>
                <a:cs typeface="Calibri"/>
              </a:rPr>
              <a:t> </a:t>
            </a:r>
            <a:r>
              <a:rPr sz="2800" dirty="0">
                <a:latin typeface="Calibri"/>
                <a:cs typeface="Calibri"/>
              </a:rPr>
              <a:t>arterial</a:t>
            </a:r>
            <a:r>
              <a:rPr sz="2800" spc="-55" dirty="0">
                <a:latin typeface="Calibri"/>
                <a:cs typeface="Calibri"/>
              </a:rPr>
              <a:t> </a:t>
            </a:r>
            <a:r>
              <a:rPr sz="2800" dirty="0">
                <a:latin typeface="Calibri"/>
                <a:cs typeface="Calibri"/>
              </a:rPr>
              <a:t>pressure</a:t>
            </a:r>
            <a:r>
              <a:rPr sz="2800" spc="-55" dirty="0">
                <a:latin typeface="Calibri"/>
                <a:cs typeface="Calibri"/>
              </a:rPr>
              <a:t> </a:t>
            </a:r>
            <a:r>
              <a:rPr sz="2800" dirty="0">
                <a:latin typeface="Calibri"/>
                <a:cs typeface="Calibri"/>
              </a:rPr>
              <a:t>when</a:t>
            </a:r>
            <a:r>
              <a:rPr sz="2800" spc="-45" dirty="0">
                <a:latin typeface="Calibri"/>
                <a:cs typeface="Calibri"/>
              </a:rPr>
              <a:t> </a:t>
            </a:r>
            <a:r>
              <a:rPr sz="2800" dirty="0">
                <a:latin typeface="Calibri"/>
                <a:cs typeface="Calibri"/>
              </a:rPr>
              <a:t>the</a:t>
            </a:r>
            <a:r>
              <a:rPr sz="2800" spc="-55" dirty="0">
                <a:latin typeface="Calibri"/>
                <a:cs typeface="Calibri"/>
              </a:rPr>
              <a:t> </a:t>
            </a:r>
            <a:r>
              <a:rPr sz="2800" dirty="0">
                <a:latin typeface="Calibri"/>
                <a:cs typeface="Calibri"/>
              </a:rPr>
              <a:t>umbilical</a:t>
            </a:r>
            <a:r>
              <a:rPr sz="2800" spc="-55" dirty="0">
                <a:latin typeface="Calibri"/>
                <a:cs typeface="Calibri"/>
              </a:rPr>
              <a:t> </a:t>
            </a:r>
            <a:r>
              <a:rPr sz="2800" dirty="0">
                <a:latin typeface="Calibri"/>
                <a:cs typeface="Calibri"/>
              </a:rPr>
              <a:t>cord</a:t>
            </a:r>
            <a:r>
              <a:rPr sz="2800" spc="-45" dirty="0">
                <a:latin typeface="Calibri"/>
                <a:cs typeface="Calibri"/>
              </a:rPr>
              <a:t> </a:t>
            </a:r>
            <a:r>
              <a:rPr sz="2800" spc="-10" dirty="0">
                <a:latin typeface="Calibri"/>
                <a:cs typeface="Calibri"/>
              </a:rPr>
              <a:t>compression occurs.</a:t>
            </a:r>
            <a:endParaRPr sz="2800" dirty="0">
              <a:latin typeface="Calibri"/>
              <a:cs typeface="Calibri"/>
            </a:endParaRPr>
          </a:p>
        </p:txBody>
      </p:sp>
      <p:grpSp>
        <p:nvGrpSpPr>
          <p:cNvPr id="5" name="object 5"/>
          <p:cNvGrpSpPr/>
          <p:nvPr/>
        </p:nvGrpSpPr>
        <p:grpSpPr>
          <a:xfrm>
            <a:off x="-6350" y="5836892"/>
            <a:ext cx="12204700" cy="1028065"/>
            <a:chOff x="-6350" y="5836892"/>
            <a:chExt cx="12204700" cy="1028065"/>
          </a:xfrm>
        </p:grpSpPr>
        <p:pic>
          <p:nvPicPr>
            <p:cNvPr id="6" name="object 6"/>
            <p:cNvPicPr/>
            <p:nvPr/>
          </p:nvPicPr>
          <p:blipFill>
            <a:blip r:embed="rId2" cstate="print"/>
            <a:stretch>
              <a:fillRect/>
            </a:stretch>
          </p:blipFill>
          <p:spPr>
            <a:xfrm>
              <a:off x="0" y="6230005"/>
              <a:ext cx="12192000" cy="627994"/>
            </a:xfrm>
            <a:prstGeom prst="rect">
              <a:avLst/>
            </a:prstGeom>
          </p:spPr>
        </p:pic>
        <p:sp>
          <p:nvSpPr>
            <p:cNvPr id="7" name="object 7"/>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8" name="object 8"/>
            <p:cNvPicPr/>
            <p:nvPr/>
          </p:nvPicPr>
          <p:blipFill>
            <a:blip r:embed="rId3" cstate="print"/>
            <a:stretch>
              <a:fillRect/>
            </a:stretch>
          </p:blipFill>
          <p:spPr>
            <a:xfrm>
              <a:off x="1063824" y="6391182"/>
              <a:ext cx="2212855" cy="274968"/>
            </a:xfrm>
            <a:prstGeom prst="rect">
              <a:avLst/>
            </a:prstGeom>
          </p:spPr>
        </p:pic>
        <p:pic>
          <p:nvPicPr>
            <p:cNvPr id="9" name="object 9"/>
            <p:cNvPicPr/>
            <p:nvPr/>
          </p:nvPicPr>
          <p:blipFill>
            <a:blip r:embed="rId4" cstate="print"/>
            <a:stretch>
              <a:fillRect/>
            </a:stretch>
          </p:blipFill>
          <p:spPr>
            <a:xfrm>
              <a:off x="219456" y="5836892"/>
              <a:ext cx="740663" cy="829258"/>
            </a:xfrm>
            <a:prstGeom prst="rect">
              <a:avLst/>
            </a:prstGeom>
          </p:spPr>
        </p:pic>
      </p:grpSp>
      <p:pic>
        <p:nvPicPr>
          <p:cNvPr id="10" name="object 10"/>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491386" y="2039619"/>
            <a:ext cx="9827895" cy="1875789"/>
          </a:xfrm>
          <a:prstGeom prst="rect">
            <a:avLst/>
          </a:prstGeom>
        </p:spPr>
        <p:txBody>
          <a:bodyPr vert="horz" wrap="square" lIns="0" tIns="12700" rIns="0" bIns="0" rtlCol="0">
            <a:spAutoFit/>
          </a:bodyPr>
          <a:lstStyle/>
          <a:p>
            <a:pPr marL="240665" indent="-227965">
              <a:lnSpc>
                <a:spcPct val="100000"/>
              </a:lnSpc>
              <a:spcBef>
                <a:spcPts val="100"/>
              </a:spcBef>
              <a:buFont typeface="Arial"/>
              <a:buChar char="•"/>
              <a:tabLst>
                <a:tab pos="240665" algn="l"/>
              </a:tabLst>
            </a:pPr>
            <a:r>
              <a:rPr sz="2800" dirty="0">
                <a:latin typeface="Calibri"/>
                <a:cs typeface="Calibri"/>
              </a:rPr>
              <a:t>They</a:t>
            </a:r>
            <a:r>
              <a:rPr sz="2800" spc="-65" dirty="0">
                <a:latin typeface="Calibri"/>
                <a:cs typeface="Calibri"/>
              </a:rPr>
              <a:t> </a:t>
            </a:r>
            <a:r>
              <a:rPr sz="2800" dirty="0">
                <a:latin typeface="Calibri"/>
                <a:cs typeface="Calibri"/>
              </a:rPr>
              <a:t>are</a:t>
            </a:r>
            <a:r>
              <a:rPr sz="2800" spc="-60" dirty="0">
                <a:latin typeface="Calibri"/>
                <a:cs typeface="Calibri"/>
              </a:rPr>
              <a:t> </a:t>
            </a:r>
            <a:r>
              <a:rPr sz="2800" dirty="0">
                <a:latin typeface="Calibri"/>
                <a:cs typeface="Calibri"/>
              </a:rPr>
              <a:t>usually</a:t>
            </a:r>
            <a:r>
              <a:rPr sz="2800" spc="-65" dirty="0">
                <a:latin typeface="Calibri"/>
                <a:cs typeface="Calibri"/>
              </a:rPr>
              <a:t> </a:t>
            </a:r>
            <a:r>
              <a:rPr sz="2800" dirty="0">
                <a:latin typeface="Calibri"/>
                <a:cs typeface="Calibri"/>
              </a:rPr>
              <a:t>considered</a:t>
            </a:r>
            <a:r>
              <a:rPr sz="2800" spc="-55" dirty="0">
                <a:latin typeface="Calibri"/>
                <a:cs typeface="Calibri"/>
              </a:rPr>
              <a:t> </a:t>
            </a:r>
            <a:r>
              <a:rPr sz="2800" spc="-10" dirty="0">
                <a:latin typeface="Calibri"/>
                <a:cs typeface="Calibri"/>
              </a:rPr>
              <a:t>physiological.</a:t>
            </a:r>
            <a:endParaRPr sz="2800">
              <a:latin typeface="Calibri"/>
              <a:cs typeface="Calibri"/>
            </a:endParaRPr>
          </a:p>
          <a:p>
            <a:pPr>
              <a:lnSpc>
                <a:spcPct val="100000"/>
              </a:lnSpc>
              <a:spcBef>
                <a:spcPts val="1830"/>
              </a:spcBef>
              <a:buFont typeface="Arial"/>
              <a:buChar char="•"/>
            </a:pPr>
            <a:endParaRPr sz="2800">
              <a:latin typeface="Calibri"/>
              <a:cs typeface="Calibri"/>
            </a:endParaRPr>
          </a:p>
          <a:p>
            <a:pPr marL="240665" marR="5080" indent="-228600">
              <a:lnSpc>
                <a:spcPts val="3000"/>
              </a:lnSpc>
              <a:buFont typeface="Arial"/>
              <a:buChar char="•"/>
              <a:tabLst>
                <a:tab pos="240665" algn="l"/>
              </a:tabLst>
            </a:pPr>
            <a:r>
              <a:rPr sz="2800" dirty="0">
                <a:latin typeface="Calibri"/>
                <a:cs typeface="Calibri"/>
              </a:rPr>
              <a:t>If</a:t>
            </a:r>
            <a:r>
              <a:rPr sz="2800" spc="-30" dirty="0">
                <a:latin typeface="Calibri"/>
                <a:cs typeface="Calibri"/>
              </a:rPr>
              <a:t> </a:t>
            </a:r>
            <a:r>
              <a:rPr sz="2800" dirty="0">
                <a:latin typeface="Calibri"/>
                <a:cs typeface="Calibri"/>
              </a:rPr>
              <a:t>the</a:t>
            </a:r>
            <a:r>
              <a:rPr sz="2800" spc="-30" dirty="0">
                <a:latin typeface="Calibri"/>
                <a:cs typeface="Calibri"/>
              </a:rPr>
              <a:t> </a:t>
            </a:r>
            <a:r>
              <a:rPr sz="2800" dirty="0">
                <a:latin typeface="Calibri"/>
                <a:cs typeface="Calibri"/>
              </a:rPr>
              <a:t>fetal</a:t>
            </a:r>
            <a:r>
              <a:rPr sz="2800" spc="-25" dirty="0">
                <a:latin typeface="Calibri"/>
                <a:cs typeface="Calibri"/>
              </a:rPr>
              <a:t> </a:t>
            </a:r>
            <a:r>
              <a:rPr sz="2800" dirty="0">
                <a:latin typeface="Calibri"/>
                <a:cs typeface="Calibri"/>
              </a:rPr>
              <a:t>heart</a:t>
            </a:r>
            <a:r>
              <a:rPr sz="2800" spc="-20" dirty="0">
                <a:latin typeface="Calibri"/>
                <a:cs typeface="Calibri"/>
              </a:rPr>
              <a:t> </a:t>
            </a:r>
            <a:r>
              <a:rPr sz="2800" dirty="0">
                <a:latin typeface="Calibri"/>
                <a:cs typeface="Calibri"/>
              </a:rPr>
              <a:t>rate</a:t>
            </a:r>
            <a:r>
              <a:rPr sz="2800" spc="-30" dirty="0">
                <a:latin typeface="Calibri"/>
                <a:cs typeface="Calibri"/>
              </a:rPr>
              <a:t> </a:t>
            </a:r>
            <a:r>
              <a:rPr sz="2800" dirty="0">
                <a:latin typeface="Calibri"/>
                <a:cs typeface="Calibri"/>
              </a:rPr>
              <a:t>rises</a:t>
            </a:r>
            <a:r>
              <a:rPr sz="2800" spc="-20" dirty="0">
                <a:latin typeface="Calibri"/>
                <a:cs typeface="Calibri"/>
              </a:rPr>
              <a:t> </a:t>
            </a:r>
            <a:r>
              <a:rPr sz="2800" dirty="0">
                <a:latin typeface="Calibri"/>
                <a:cs typeface="Calibri"/>
              </a:rPr>
              <a:t>immediately</a:t>
            </a:r>
            <a:r>
              <a:rPr sz="2800" spc="-25" dirty="0">
                <a:latin typeface="Calibri"/>
                <a:cs typeface="Calibri"/>
              </a:rPr>
              <a:t> </a:t>
            </a:r>
            <a:r>
              <a:rPr sz="2800" dirty="0">
                <a:latin typeface="Calibri"/>
                <a:cs typeface="Calibri"/>
              </a:rPr>
              <a:t>before</a:t>
            </a:r>
            <a:r>
              <a:rPr sz="2800" spc="-30" dirty="0">
                <a:latin typeface="Calibri"/>
                <a:cs typeface="Calibri"/>
              </a:rPr>
              <a:t> </a:t>
            </a:r>
            <a:r>
              <a:rPr sz="2800" dirty="0">
                <a:latin typeface="Calibri"/>
                <a:cs typeface="Calibri"/>
              </a:rPr>
              <a:t>and</a:t>
            </a:r>
            <a:r>
              <a:rPr sz="2800" spc="-20" dirty="0">
                <a:latin typeface="Calibri"/>
                <a:cs typeface="Calibri"/>
              </a:rPr>
              <a:t> </a:t>
            </a:r>
            <a:r>
              <a:rPr sz="2800" dirty="0">
                <a:latin typeface="Calibri"/>
                <a:cs typeface="Calibri"/>
              </a:rPr>
              <a:t>after</a:t>
            </a:r>
            <a:r>
              <a:rPr sz="2800" spc="-25" dirty="0">
                <a:latin typeface="Calibri"/>
                <a:cs typeface="Calibri"/>
              </a:rPr>
              <a:t> </a:t>
            </a:r>
            <a:r>
              <a:rPr sz="2800" dirty="0">
                <a:latin typeface="Calibri"/>
                <a:cs typeface="Calibri"/>
              </a:rPr>
              <a:t>a</a:t>
            </a:r>
            <a:r>
              <a:rPr sz="2800" spc="-25" dirty="0">
                <a:latin typeface="Calibri"/>
                <a:cs typeface="Calibri"/>
              </a:rPr>
              <a:t> </a:t>
            </a:r>
            <a:r>
              <a:rPr sz="2800" spc="-10" dirty="0">
                <a:latin typeface="Calibri"/>
                <a:cs typeface="Calibri"/>
              </a:rPr>
              <a:t>variable </a:t>
            </a:r>
            <a:r>
              <a:rPr sz="2800" dirty="0">
                <a:latin typeface="Calibri"/>
                <a:cs typeface="Calibri"/>
              </a:rPr>
              <a:t>deceleration,</a:t>
            </a:r>
            <a:r>
              <a:rPr sz="2800" spc="-30" dirty="0">
                <a:latin typeface="Calibri"/>
                <a:cs typeface="Calibri"/>
              </a:rPr>
              <a:t> </a:t>
            </a:r>
            <a:r>
              <a:rPr sz="2800" dirty="0">
                <a:latin typeface="Calibri"/>
                <a:cs typeface="Calibri"/>
              </a:rPr>
              <a:t>it</a:t>
            </a:r>
            <a:r>
              <a:rPr sz="2800" spc="-35" dirty="0">
                <a:latin typeface="Calibri"/>
                <a:cs typeface="Calibri"/>
              </a:rPr>
              <a:t> </a:t>
            </a:r>
            <a:r>
              <a:rPr sz="2800" dirty="0">
                <a:latin typeface="Calibri"/>
                <a:cs typeface="Calibri"/>
              </a:rPr>
              <a:t>is</a:t>
            </a:r>
            <a:r>
              <a:rPr sz="2800" spc="-30" dirty="0">
                <a:latin typeface="Calibri"/>
                <a:cs typeface="Calibri"/>
              </a:rPr>
              <a:t> </a:t>
            </a:r>
            <a:r>
              <a:rPr sz="2800" dirty="0">
                <a:latin typeface="Calibri"/>
                <a:cs typeface="Calibri"/>
              </a:rPr>
              <a:t>called</a:t>
            </a:r>
            <a:r>
              <a:rPr sz="2800" spc="-25" dirty="0">
                <a:latin typeface="Calibri"/>
                <a:cs typeface="Calibri"/>
              </a:rPr>
              <a:t> </a:t>
            </a:r>
            <a:r>
              <a:rPr sz="2800" b="1" dirty="0">
                <a:latin typeface="Calibri"/>
                <a:cs typeface="Calibri"/>
              </a:rPr>
              <a:t>shouldering</a:t>
            </a:r>
            <a:r>
              <a:rPr sz="2800" b="1" spc="-25" dirty="0">
                <a:latin typeface="Calibri"/>
                <a:cs typeface="Calibri"/>
              </a:rPr>
              <a:t> </a:t>
            </a:r>
            <a:r>
              <a:rPr sz="2800" dirty="0">
                <a:latin typeface="Calibri"/>
                <a:cs typeface="Calibri"/>
              </a:rPr>
              <a:t>and</a:t>
            </a:r>
            <a:r>
              <a:rPr sz="2800" spc="-30" dirty="0">
                <a:latin typeface="Calibri"/>
                <a:cs typeface="Calibri"/>
              </a:rPr>
              <a:t> </a:t>
            </a:r>
            <a:r>
              <a:rPr sz="2800" dirty="0">
                <a:latin typeface="Calibri"/>
                <a:cs typeface="Calibri"/>
              </a:rPr>
              <a:t>it</a:t>
            </a:r>
            <a:r>
              <a:rPr sz="2800" spc="-30" dirty="0">
                <a:latin typeface="Calibri"/>
                <a:cs typeface="Calibri"/>
              </a:rPr>
              <a:t> </a:t>
            </a:r>
            <a:r>
              <a:rPr sz="2800" dirty="0">
                <a:latin typeface="Calibri"/>
                <a:cs typeface="Calibri"/>
              </a:rPr>
              <a:t>is</a:t>
            </a:r>
            <a:r>
              <a:rPr sz="2800" spc="-30" dirty="0">
                <a:latin typeface="Calibri"/>
                <a:cs typeface="Calibri"/>
              </a:rPr>
              <a:t> </a:t>
            </a:r>
            <a:r>
              <a:rPr sz="2800" dirty="0">
                <a:latin typeface="Calibri"/>
                <a:cs typeface="Calibri"/>
              </a:rPr>
              <a:t>a</a:t>
            </a:r>
            <a:r>
              <a:rPr sz="2800" spc="-35" dirty="0">
                <a:latin typeface="Calibri"/>
                <a:cs typeface="Calibri"/>
              </a:rPr>
              <a:t> </a:t>
            </a:r>
            <a:r>
              <a:rPr sz="2800" dirty="0">
                <a:latin typeface="Calibri"/>
                <a:cs typeface="Calibri"/>
              </a:rPr>
              <a:t>good</a:t>
            </a:r>
            <a:r>
              <a:rPr sz="2800" spc="-25" dirty="0">
                <a:latin typeface="Calibri"/>
                <a:cs typeface="Calibri"/>
              </a:rPr>
              <a:t> </a:t>
            </a:r>
            <a:r>
              <a:rPr sz="2800" spc="-10" dirty="0">
                <a:latin typeface="Calibri"/>
                <a:cs typeface="Calibri"/>
              </a:rPr>
              <a:t>sign.</a:t>
            </a:r>
            <a:endParaRPr sz="2800">
              <a:latin typeface="Calibri"/>
              <a:cs typeface="Calibri"/>
            </a:endParaRPr>
          </a:p>
        </p:txBody>
      </p:sp>
      <p:grpSp>
        <p:nvGrpSpPr>
          <p:cNvPr id="3" name="object 3"/>
          <p:cNvGrpSpPr/>
          <p:nvPr/>
        </p:nvGrpSpPr>
        <p:grpSpPr>
          <a:xfrm>
            <a:off x="-6350" y="5836892"/>
            <a:ext cx="12204700" cy="1028065"/>
            <a:chOff x="-6350" y="5836892"/>
            <a:chExt cx="12204700" cy="1028065"/>
          </a:xfrm>
        </p:grpSpPr>
        <p:pic>
          <p:nvPicPr>
            <p:cNvPr id="4" name="object 4"/>
            <p:cNvPicPr/>
            <p:nvPr/>
          </p:nvPicPr>
          <p:blipFill>
            <a:blip r:embed="rId2" cstate="print"/>
            <a:stretch>
              <a:fillRect/>
            </a:stretch>
          </p:blipFill>
          <p:spPr>
            <a:xfrm>
              <a:off x="0" y="6230005"/>
              <a:ext cx="12192000" cy="627994"/>
            </a:xfrm>
            <a:prstGeom prst="rect">
              <a:avLst/>
            </a:prstGeom>
          </p:spPr>
        </p:pic>
        <p:sp>
          <p:nvSpPr>
            <p:cNvPr id="5" name="object 5"/>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063824" y="6391182"/>
              <a:ext cx="2212855" cy="274968"/>
            </a:xfrm>
            <a:prstGeom prst="rect">
              <a:avLst/>
            </a:prstGeom>
          </p:spPr>
        </p:pic>
        <p:pic>
          <p:nvPicPr>
            <p:cNvPr id="7" name="object 7"/>
            <p:cNvPicPr/>
            <p:nvPr/>
          </p:nvPicPr>
          <p:blipFill>
            <a:blip r:embed="rId4" cstate="print"/>
            <a:stretch>
              <a:fillRect/>
            </a:stretch>
          </p:blipFill>
          <p:spPr>
            <a:xfrm>
              <a:off x="219456" y="5836892"/>
              <a:ext cx="740663" cy="829258"/>
            </a:xfrm>
            <a:prstGeom prst="rect">
              <a:avLst/>
            </a:prstGeom>
          </p:spPr>
        </p:pic>
      </p:grpSp>
      <p:pic>
        <p:nvPicPr>
          <p:cNvPr id="8" name="object 8"/>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CF4979-8647-FE43-9558-026ACCAD9517}"/>
              </a:ext>
            </a:extLst>
          </p:cNvPr>
          <p:cNvSpPr>
            <a:spLocks noGrp="1"/>
          </p:cNvSpPr>
          <p:nvPr>
            <p:ph type="body" idx="1"/>
          </p:nvPr>
        </p:nvSpPr>
        <p:spPr/>
        <p:txBody>
          <a:bodyPr/>
          <a:lstStyle/>
          <a:p>
            <a:endParaRPr lang="en-GB" dirty="0"/>
          </a:p>
        </p:txBody>
      </p:sp>
      <p:pic>
        <p:nvPicPr>
          <p:cNvPr id="4" name="object 2">
            <a:extLst>
              <a:ext uri="{FF2B5EF4-FFF2-40B4-BE49-F238E27FC236}">
                <a16:creationId xmlns:a16="http://schemas.microsoft.com/office/drawing/2014/main" id="{903B1EA4-541A-A5FF-4EEC-8E574ECD77C5}"/>
              </a:ext>
            </a:extLst>
          </p:cNvPr>
          <p:cNvPicPr/>
          <p:nvPr/>
        </p:nvPicPr>
        <p:blipFill>
          <a:blip r:embed="rId2" cstate="print"/>
          <a:stretch>
            <a:fillRect/>
          </a:stretch>
        </p:blipFill>
        <p:spPr>
          <a:xfrm>
            <a:off x="871219" y="717335"/>
            <a:ext cx="6145966" cy="5582959"/>
          </a:xfrm>
          <a:prstGeom prst="rect">
            <a:avLst/>
          </a:prstGeom>
        </p:spPr>
      </p:pic>
      <p:sp>
        <p:nvSpPr>
          <p:cNvPr id="5" name="TextBox 4">
            <a:extLst>
              <a:ext uri="{FF2B5EF4-FFF2-40B4-BE49-F238E27FC236}">
                <a16:creationId xmlns:a16="http://schemas.microsoft.com/office/drawing/2014/main" id="{B3BEB8E2-C08F-60DA-6BD7-1284AD145B8C}"/>
              </a:ext>
            </a:extLst>
          </p:cNvPr>
          <p:cNvSpPr txBox="1"/>
          <p:nvPr/>
        </p:nvSpPr>
        <p:spPr>
          <a:xfrm>
            <a:off x="8054236" y="2229633"/>
            <a:ext cx="2530257" cy="369332"/>
          </a:xfrm>
          <a:prstGeom prst="rect">
            <a:avLst/>
          </a:prstGeom>
          <a:noFill/>
        </p:spPr>
        <p:txBody>
          <a:bodyPr wrap="square" rtlCol="0">
            <a:spAutoFit/>
          </a:bodyPr>
          <a:lstStyle/>
          <a:p>
            <a:r>
              <a:rPr lang="en-GB" b="1" dirty="0"/>
              <a:t>Cord compression</a:t>
            </a:r>
          </a:p>
        </p:txBody>
      </p:sp>
    </p:spTree>
    <p:extLst>
      <p:ext uri="{BB962C8B-B14F-4D97-AF65-F5344CB8AC3E}">
        <p14:creationId xmlns:p14="http://schemas.microsoft.com/office/powerpoint/2010/main" val="4113411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5C83678-FF27-2452-AA4A-FF9955B05D59}"/>
              </a:ext>
            </a:extLst>
          </p:cNvPr>
          <p:cNvSpPr>
            <a:spLocks noGrp="1"/>
          </p:cNvSpPr>
          <p:nvPr>
            <p:ph type="body" idx="1"/>
          </p:nvPr>
        </p:nvSpPr>
        <p:spPr>
          <a:xfrm>
            <a:off x="5541263" y="457200"/>
            <a:ext cx="6007608" cy="1929384"/>
          </a:xfrm>
        </p:spPr>
        <p:txBody>
          <a:bodyPr anchor="ctr">
            <a:normAutofit/>
          </a:bodyPr>
          <a:lstStyle/>
          <a:p>
            <a:pPr marL="12700" marR="5080">
              <a:lnSpc>
                <a:spcPct val="100299"/>
              </a:lnSpc>
              <a:spcBef>
                <a:spcPts val="85"/>
              </a:spcBef>
            </a:pPr>
            <a:r>
              <a:rPr lang="en-GB" sz="2400" spc="-5" dirty="0">
                <a:solidFill>
                  <a:srgbClr val="46427D"/>
                </a:solidFill>
                <a:latin typeface="Calibri"/>
                <a:cs typeface="Calibri"/>
              </a:rPr>
              <a:t>Shouldering </a:t>
            </a:r>
            <a:r>
              <a:rPr lang="en-GB" sz="2400" dirty="0">
                <a:solidFill>
                  <a:srgbClr val="46427D"/>
                </a:solidFill>
                <a:latin typeface="Calibri"/>
                <a:cs typeface="Calibri"/>
              </a:rPr>
              <a:t>is the </a:t>
            </a:r>
            <a:r>
              <a:rPr lang="en-GB" sz="2400" spc="-45" dirty="0">
                <a:solidFill>
                  <a:srgbClr val="46427D"/>
                </a:solidFill>
                <a:latin typeface="Calibri"/>
                <a:cs typeface="Calibri"/>
              </a:rPr>
              <a:t>key </a:t>
            </a:r>
            <a:r>
              <a:rPr lang="en-GB" sz="2400" spc="-20" dirty="0">
                <a:solidFill>
                  <a:srgbClr val="46427D"/>
                </a:solidFill>
                <a:latin typeface="Calibri"/>
                <a:cs typeface="Calibri"/>
              </a:rPr>
              <a:t>fact </a:t>
            </a:r>
            <a:r>
              <a:rPr lang="en-GB" sz="2400" spc="-710" dirty="0">
                <a:solidFill>
                  <a:srgbClr val="46427D"/>
                </a:solidFill>
                <a:latin typeface="Calibri"/>
                <a:cs typeface="Calibri"/>
              </a:rPr>
              <a:t> </a:t>
            </a:r>
            <a:r>
              <a:rPr lang="en-GB" sz="2400" dirty="0">
                <a:solidFill>
                  <a:srgbClr val="46427D"/>
                </a:solidFill>
                <a:latin typeface="Calibri"/>
                <a:cs typeface="Calibri"/>
              </a:rPr>
              <a:t>Due </a:t>
            </a:r>
            <a:r>
              <a:rPr lang="en-GB" sz="2400" spc="-15" dirty="0">
                <a:solidFill>
                  <a:srgbClr val="46427D"/>
                </a:solidFill>
                <a:latin typeface="Calibri"/>
                <a:cs typeface="Calibri"/>
              </a:rPr>
              <a:t>to </a:t>
            </a:r>
            <a:r>
              <a:rPr lang="en-GB" sz="2400" b="1" u="heavy" spc="-15" dirty="0">
                <a:solidFill>
                  <a:srgbClr val="46427D"/>
                </a:solidFill>
                <a:uFill>
                  <a:solidFill>
                    <a:srgbClr val="46427D"/>
                  </a:solidFill>
                </a:uFill>
                <a:latin typeface="Calibri"/>
                <a:cs typeface="Calibri"/>
              </a:rPr>
              <a:t>cord </a:t>
            </a:r>
            <a:r>
              <a:rPr lang="en-GB" sz="2400" b="1" u="heavy" spc="-10" dirty="0">
                <a:solidFill>
                  <a:srgbClr val="46427D"/>
                </a:solidFill>
                <a:uFill>
                  <a:solidFill>
                    <a:srgbClr val="46427D"/>
                  </a:solidFill>
                </a:uFill>
                <a:latin typeface="Calibri"/>
                <a:cs typeface="Calibri"/>
              </a:rPr>
              <a:t>compression </a:t>
            </a:r>
            <a:r>
              <a:rPr lang="en-GB" sz="2400" b="1" spc="-5" dirty="0">
                <a:solidFill>
                  <a:srgbClr val="46427D"/>
                </a:solidFill>
                <a:latin typeface="Calibri"/>
                <a:cs typeface="Calibri"/>
              </a:rPr>
              <a:t> </a:t>
            </a:r>
            <a:r>
              <a:rPr lang="en-GB" sz="2400" b="1" u="heavy" spc="-5" dirty="0">
                <a:solidFill>
                  <a:srgbClr val="46427D"/>
                </a:solidFill>
                <a:uFill>
                  <a:solidFill>
                    <a:srgbClr val="46427D"/>
                  </a:solidFill>
                </a:uFill>
                <a:latin typeface="Calibri"/>
                <a:cs typeface="Calibri"/>
              </a:rPr>
              <a:t>alone</a:t>
            </a:r>
            <a:endParaRPr lang="en-GB" sz="2400" dirty="0">
              <a:latin typeface="Calibri"/>
              <a:cs typeface="Calibri"/>
            </a:endParaRPr>
          </a:p>
          <a:p>
            <a:pPr marL="12700" marR="175895">
              <a:lnSpc>
                <a:spcPct val="99100"/>
              </a:lnSpc>
              <a:spcBef>
                <a:spcPts val="85"/>
              </a:spcBef>
            </a:pPr>
            <a:r>
              <a:rPr lang="en-GB" sz="2400" dirty="0">
                <a:solidFill>
                  <a:srgbClr val="46427D"/>
                </a:solidFill>
                <a:latin typeface="Calibri"/>
                <a:cs typeface="Calibri"/>
              </a:rPr>
              <a:t>If </a:t>
            </a:r>
            <a:r>
              <a:rPr lang="en-GB" sz="2400" spc="-10" dirty="0">
                <a:solidFill>
                  <a:srgbClr val="46427D"/>
                </a:solidFill>
                <a:latin typeface="Calibri"/>
                <a:cs typeface="Calibri"/>
              </a:rPr>
              <a:t>associated </a:t>
            </a:r>
            <a:r>
              <a:rPr lang="en-GB" sz="2400" dirty="0">
                <a:solidFill>
                  <a:srgbClr val="46427D"/>
                </a:solidFill>
                <a:latin typeface="Calibri"/>
                <a:cs typeface="Calibri"/>
              </a:rPr>
              <a:t>with normal </a:t>
            </a:r>
            <a:r>
              <a:rPr lang="en-GB" sz="2400" spc="-715" dirty="0">
                <a:solidFill>
                  <a:srgbClr val="46427D"/>
                </a:solidFill>
                <a:latin typeface="Calibri"/>
                <a:cs typeface="Calibri"/>
              </a:rPr>
              <a:t> </a:t>
            </a:r>
            <a:r>
              <a:rPr lang="en-GB" sz="2400" spc="-5" dirty="0">
                <a:solidFill>
                  <a:srgbClr val="46427D"/>
                </a:solidFill>
                <a:latin typeface="Calibri"/>
                <a:cs typeface="Calibri"/>
              </a:rPr>
              <a:t>Baseline </a:t>
            </a:r>
            <a:r>
              <a:rPr lang="en-GB" sz="2400" dirty="0">
                <a:solidFill>
                  <a:srgbClr val="46427D"/>
                </a:solidFill>
                <a:latin typeface="Calibri"/>
                <a:cs typeface="Calibri"/>
              </a:rPr>
              <a:t>and </a:t>
            </a:r>
            <a:r>
              <a:rPr lang="en-GB" sz="2400" spc="-5" dirty="0">
                <a:solidFill>
                  <a:srgbClr val="46427D"/>
                </a:solidFill>
                <a:latin typeface="Calibri"/>
                <a:cs typeface="Calibri"/>
              </a:rPr>
              <a:t>variability </a:t>
            </a:r>
            <a:r>
              <a:rPr lang="en-GB" sz="2400" dirty="0">
                <a:solidFill>
                  <a:srgbClr val="46427D"/>
                </a:solidFill>
                <a:latin typeface="Calibri"/>
                <a:cs typeface="Calibri"/>
              </a:rPr>
              <a:t> no</a:t>
            </a:r>
            <a:r>
              <a:rPr lang="en-GB" sz="2400" spc="-5" dirty="0">
                <a:solidFill>
                  <a:srgbClr val="46427D"/>
                </a:solidFill>
                <a:latin typeface="Calibri"/>
                <a:cs typeface="Calibri"/>
              </a:rPr>
              <a:t> </a:t>
            </a:r>
            <a:r>
              <a:rPr lang="en-GB" sz="2400" spc="-20" dirty="0">
                <a:solidFill>
                  <a:srgbClr val="46427D"/>
                </a:solidFill>
                <a:latin typeface="Calibri"/>
                <a:cs typeface="Calibri"/>
              </a:rPr>
              <a:t>hypoxia</a:t>
            </a:r>
            <a:endParaRPr lang="en-GB" sz="2400" dirty="0">
              <a:latin typeface="Calibri"/>
              <a:cs typeface="Calibri"/>
            </a:endParaRPr>
          </a:p>
          <a:p>
            <a:endParaRPr lang="en-GB" sz="2200" dirty="0"/>
          </a:p>
        </p:txBody>
      </p:sp>
      <p:pic>
        <p:nvPicPr>
          <p:cNvPr id="5" name="object 6">
            <a:extLst>
              <a:ext uri="{FF2B5EF4-FFF2-40B4-BE49-F238E27FC236}">
                <a16:creationId xmlns:a16="http://schemas.microsoft.com/office/drawing/2014/main" id="{E740472E-2EF1-A6E1-F09D-2BF3AD2603A5}"/>
              </a:ext>
            </a:extLst>
          </p:cNvPr>
          <p:cNvPicPr/>
          <p:nvPr/>
        </p:nvPicPr>
        <p:blipFill>
          <a:blip r:embed="rId2" cstate="print"/>
          <a:stretch>
            <a:fillRect/>
          </a:stretch>
        </p:blipFill>
        <p:spPr>
          <a:xfrm>
            <a:off x="601786" y="2569464"/>
            <a:ext cx="5197227" cy="3678936"/>
          </a:xfrm>
          <a:prstGeom prst="rect">
            <a:avLst/>
          </a:prstGeom>
        </p:spPr>
      </p:pic>
      <p:pic>
        <p:nvPicPr>
          <p:cNvPr id="4" name="object 4">
            <a:extLst>
              <a:ext uri="{FF2B5EF4-FFF2-40B4-BE49-F238E27FC236}">
                <a16:creationId xmlns:a16="http://schemas.microsoft.com/office/drawing/2014/main" id="{0984CCFE-22D9-6BE2-4ED3-A27142C82B49}"/>
              </a:ext>
            </a:extLst>
          </p:cNvPr>
          <p:cNvPicPr/>
          <p:nvPr/>
        </p:nvPicPr>
        <p:blipFill>
          <a:blip r:embed="rId3" cstate="print"/>
          <a:stretch>
            <a:fillRect/>
          </a:stretch>
        </p:blipFill>
        <p:spPr>
          <a:xfrm>
            <a:off x="6254496" y="3198356"/>
            <a:ext cx="5468112" cy="2421152"/>
          </a:xfrm>
          <a:prstGeom prst="rect">
            <a:avLst/>
          </a:prstGeom>
        </p:spPr>
      </p:pic>
    </p:spTree>
    <p:extLst>
      <p:ext uri="{BB962C8B-B14F-4D97-AF65-F5344CB8AC3E}">
        <p14:creationId xmlns:p14="http://schemas.microsoft.com/office/powerpoint/2010/main" val="48908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806E4-CF9E-C6CC-2690-CA93B41F423E}"/>
              </a:ext>
            </a:extLst>
          </p:cNvPr>
          <p:cNvPicPr>
            <a:picLocks noChangeAspect="1"/>
          </p:cNvPicPr>
          <p:nvPr/>
        </p:nvPicPr>
        <p:blipFill>
          <a:blip r:embed="rId2"/>
          <a:stretch>
            <a:fillRect/>
          </a:stretch>
        </p:blipFill>
        <p:spPr>
          <a:xfrm>
            <a:off x="643467" y="988991"/>
            <a:ext cx="10905066" cy="3420171"/>
          </a:xfrm>
          <a:prstGeom prst="rect">
            <a:avLst/>
          </a:prstGeom>
        </p:spPr>
      </p:pic>
      <p:sp>
        <p:nvSpPr>
          <p:cNvPr id="6" name="TextBox 5">
            <a:extLst>
              <a:ext uri="{FF2B5EF4-FFF2-40B4-BE49-F238E27FC236}">
                <a16:creationId xmlns:a16="http://schemas.microsoft.com/office/drawing/2014/main" id="{83C13846-D416-6E25-9314-07BC694650B3}"/>
              </a:ext>
            </a:extLst>
          </p:cNvPr>
          <p:cNvSpPr txBox="1"/>
          <p:nvPr/>
        </p:nvSpPr>
        <p:spPr>
          <a:xfrm>
            <a:off x="989556" y="4809995"/>
            <a:ext cx="10935222" cy="1200329"/>
          </a:xfrm>
          <a:prstGeom prst="rect">
            <a:avLst/>
          </a:prstGeom>
          <a:noFill/>
        </p:spPr>
        <p:txBody>
          <a:bodyPr wrap="square" rtlCol="0">
            <a:spAutoFit/>
          </a:bodyPr>
          <a:lstStyle/>
          <a:p>
            <a:r>
              <a:rPr lang="en-GB" b="1" dirty="0"/>
              <a:t>CTG during labour is associated with reduced rates of neonatal seizures, but no clear differences in cerebral palsy, infant mortality or other standard measures of neonatal wellbeing. However, continuous CTG was associated with an increase in caesarean sections and instrumental vaginal births.</a:t>
            </a:r>
          </a:p>
        </p:txBody>
      </p:sp>
    </p:spTree>
    <p:extLst>
      <p:ext uri="{BB962C8B-B14F-4D97-AF65-F5344CB8AC3E}">
        <p14:creationId xmlns:p14="http://schemas.microsoft.com/office/powerpoint/2010/main" val="1117962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678920" cy="6858000"/>
            <a:chOff x="219456" y="0"/>
            <a:chExt cx="1167892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576261" y="0"/>
              <a:ext cx="11272126" cy="6858000"/>
            </a:xfrm>
            <a:prstGeom prst="rect">
              <a:avLst/>
            </a:prstGeom>
          </p:spPr>
        </p:pic>
        <p:pic>
          <p:nvPicPr>
            <p:cNvPr id="10" name="object 10"/>
            <p:cNvPicPr/>
            <p:nvPr/>
          </p:nvPicPr>
          <p:blipFill>
            <a:blip r:embed="rId7" cstate="print"/>
            <a:stretch>
              <a:fillRect/>
            </a:stretch>
          </p:blipFill>
          <p:spPr>
            <a:xfrm>
              <a:off x="614361" y="0"/>
              <a:ext cx="11272126" cy="6857999"/>
            </a:xfrm>
            <a:prstGeom prst="rect">
              <a:avLst/>
            </a:prstGeom>
          </p:spPr>
        </p:pic>
        <p:pic>
          <p:nvPicPr>
            <p:cNvPr id="11" name="object 11"/>
            <p:cNvPicPr/>
            <p:nvPr/>
          </p:nvPicPr>
          <p:blipFill>
            <a:blip r:embed="rId8" cstate="print"/>
            <a:stretch>
              <a:fillRect/>
            </a:stretch>
          </p:blipFill>
          <p:spPr>
            <a:xfrm>
              <a:off x="626033" y="46909"/>
              <a:ext cx="11272122" cy="6811090"/>
            </a:xfrm>
            <a:prstGeom prst="rect">
              <a:avLst/>
            </a:prstGeom>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617717" y="3260250"/>
            <a:ext cx="5011420" cy="335280"/>
          </a:xfrm>
          <a:custGeom>
            <a:avLst/>
            <a:gdLst/>
            <a:ahLst/>
            <a:cxnLst/>
            <a:rect l="l" t="t" r="r" b="b"/>
            <a:pathLst>
              <a:path w="5011420" h="335279">
                <a:moveTo>
                  <a:pt x="4927368" y="0"/>
                </a:moveTo>
                <a:lnTo>
                  <a:pt x="83736" y="0"/>
                </a:lnTo>
                <a:lnTo>
                  <a:pt x="52989" y="14392"/>
                </a:lnTo>
                <a:lnTo>
                  <a:pt x="26167" y="52335"/>
                </a:lnTo>
                <a:lnTo>
                  <a:pt x="7196" y="105978"/>
                </a:lnTo>
                <a:lnTo>
                  <a:pt x="0" y="167472"/>
                </a:lnTo>
                <a:lnTo>
                  <a:pt x="7196" y="228966"/>
                </a:lnTo>
                <a:lnTo>
                  <a:pt x="26167" y="282609"/>
                </a:lnTo>
                <a:lnTo>
                  <a:pt x="52989" y="320552"/>
                </a:lnTo>
                <a:lnTo>
                  <a:pt x="83736" y="334944"/>
                </a:lnTo>
                <a:lnTo>
                  <a:pt x="4927368" y="334944"/>
                </a:lnTo>
                <a:lnTo>
                  <a:pt x="4958115" y="320552"/>
                </a:lnTo>
                <a:lnTo>
                  <a:pt x="4984936" y="282609"/>
                </a:lnTo>
                <a:lnTo>
                  <a:pt x="5003908" y="228966"/>
                </a:lnTo>
                <a:lnTo>
                  <a:pt x="5011104" y="167472"/>
                </a:lnTo>
                <a:lnTo>
                  <a:pt x="5003908" y="105978"/>
                </a:lnTo>
                <a:lnTo>
                  <a:pt x="4984936" y="52335"/>
                </a:lnTo>
                <a:lnTo>
                  <a:pt x="4958115" y="14392"/>
                </a:lnTo>
                <a:lnTo>
                  <a:pt x="4927368" y="0"/>
                </a:lnTo>
                <a:close/>
              </a:path>
            </a:pathLst>
          </a:custGeom>
          <a:solidFill>
            <a:srgbClr val="FACD5A"/>
          </a:solidFill>
        </p:spPr>
        <p:txBody>
          <a:bodyPr wrap="square" lIns="0" tIns="0" rIns="0" bIns="0" rtlCol="0"/>
          <a:lstStyle/>
          <a:p>
            <a:endParaRPr/>
          </a:p>
        </p:txBody>
      </p:sp>
      <p:sp>
        <p:nvSpPr>
          <p:cNvPr id="3" name="object 3"/>
          <p:cNvSpPr txBox="1">
            <a:spLocks noGrp="1"/>
          </p:cNvSpPr>
          <p:nvPr>
            <p:ph type="title"/>
          </p:nvPr>
        </p:nvSpPr>
        <p:spPr>
          <a:xfrm>
            <a:off x="219456" y="-283943"/>
            <a:ext cx="10229884" cy="2373654"/>
          </a:xfrm>
          <a:prstGeom prst="rect">
            <a:avLst/>
          </a:prstGeom>
        </p:spPr>
        <p:txBody>
          <a:bodyPr vert="horz" wrap="square" lIns="0" tIns="317237" rIns="0" bIns="0" rtlCol="0">
            <a:spAutoFit/>
          </a:bodyPr>
          <a:lstStyle/>
          <a:p>
            <a:pPr algn="ctr">
              <a:lnSpc>
                <a:spcPts val="5365"/>
              </a:lnSpc>
              <a:spcBef>
                <a:spcPts val="100"/>
              </a:spcBef>
            </a:pPr>
            <a:r>
              <a:rPr sz="4300" spc="114" dirty="0"/>
              <a:t>Complicated</a:t>
            </a:r>
            <a:r>
              <a:rPr sz="4300" spc="145" dirty="0"/>
              <a:t> </a:t>
            </a:r>
            <a:r>
              <a:rPr sz="4300" spc="110" dirty="0"/>
              <a:t>Variable</a:t>
            </a:r>
            <a:r>
              <a:rPr sz="4300" spc="140" dirty="0"/>
              <a:t> </a:t>
            </a:r>
            <a:r>
              <a:rPr sz="4300" spc="110" dirty="0"/>
              <a:t>Decelerations</a:t>
            </a:r>
            <a:r>
              <a:rPr lang="en-GB" sz="4300" spc="110" dirty="0"/>
              <a:t>/</a:t>
            </a:r>
            <a:r>
              <a:rPr lang="en-GB" sz="3600" spc="-20" dirty="0">
                <a:solidFill>
                  <a:srgbClr val="000000"/>
                </a:solidFill>
              </a:rPr>
              <a:t>CHEMORECEPTOR</a:t>
            </a:r>
            <a:br>
              <a:rPr lang="en-GB" sz="3600" dirty="0"/>
            </a:br>
            <a:endParaRPr sz="3600" dirty="0"/>
          </a:p>
        </p:txBody>
      </p:sp>
      <p:sp>
        <p:nvSpPr>
          <p:cNvPr id="4" name="object 4"/>
          <p:cNvSpPr txBox="1"/>
          <p:nvPr/>
        </p:nvSpPr>
        <p:spPr>
          <a:xfrm>
            <a:off x="871216" y="1756664"/>
            <a:ext cx="10171430" cy="4107179"/>
          </a:xfrm>
          <a:prstGeom prst="rect">
            <a:avLst/>
          </a:prstGeom>
        </p:spPr>
        <p:txBody>
          <a:bodyPr vert="horz" wrap="square" lIns="0" tIns="134620" rIns="0" bIns="0" rtlCol="0">
            <a:spAutoFit/>
          </a:bodyPr>
          <a:lstStyle/>
          <a:p>
            <a:pPr marL="241300" marR="551815" indent="-228600">
              <a:lnSpc>
                <a:spcPct val="70400"/>
              </a:lnSpc>
              <a:spcBef>
                <a:spcPts val="1060"/>
              </a:spcBef>
              <a:buFont typeface="Arial"/>
              <a:buChar char="•"/>
              <a:tabLst>
                <a:tab pos="241300" algn="l"/>
              </a:tabLst>
            </a:pPr>
            <a:r>
              <a:rPr sz="2700" dirty="0">
                <a:latin typeface="Calibri"/>
                <a:cs typeface="Calibri"/>
              </a:rPr>
              <a:t>Variable</a:t>
            </a:r>
            <a:r>
              <a:rPr sz="2700" spc="-45" dirty="0">
                <a:latin typeface="Calibri"/>
                <a:cs typeface="Calibri"/>
              </a:rPr>
              <a:t> </a:t>
            </a:r>
            <a:r>
              <a:rPr sz="2700" dirty="0">
                <a:latin typeface="Calibri"/>
                <a:cs typeface="Calibri"/>
              </a:rPr>
              <a:t>decelerations</a:t>
            </a:r>
            <a:r>
              <a:rPr sz="2700" spc="-45" dirty="0">
                <a:latin typeface="Calibri"/>
                <a:cs typeface="Calibri"/>
              </a:rPr>
              <a:t> </a:t>
            </a:r>
            <a:r>
              <a:rPr sz="2700" dirty="0">
                <a:latin typeface="Calibri"/>
                <a:cs typeface="Calibri"/>
              </a:rPr>
              <a:t>can</a:t>
            </a:r>
            <a:r>
              <a:rPr sz="2700" spc="-45" dirty="0">
                <a:latin typeface="Calibri"/>
                <a:cs typeface="Calibri"/>
              </a:rPr>
              <a:t> </a:t>
            </a:r>
            <a:r>
              <a:rPr sz="2700" dirty="0">
                <a:latin typeface="Calibri"/>
                <a:cs typeface="Calibri"/>
              </a:rPr>
              <a:t>occur</a:t>
            </a:r>
            <a:r>
              <a:rPr sz="2700" spc="-40" dirty="0">
                <a:latin typeface="Calibri"/>
                <a:cs typeface="Calibri"/>
              </a:rPr>
              <a:t> </a:t>
            </a:r>
            <a:r>
              <a:rPr sz="2700" dirty="0">
                <a:latin typeface="Calibri"/>
                <a:cs typeface="Calibri"/>
              </a:rPr>
              <a:t>with</a:t>
            </a:r>
            <a:r>
              <a:rPr sz="2700" spc="-40" dirty="0">
                <a:latin typeface="Calibri"/>
                <a:cs typeface="Calibri"/>
              </a:rPr>
              <a:t> </a:t>
            </a:r>
            <a:r>
              <a:rPr sz="2700" spc="-10" dirty="0">
                <a:latin typeface="Calibri"/>
                <a:cs typeface="Calibri"/>
              </a:rPr>
              <a:t>non-</a:t>
            </a:r>
            <a:r>
              <a:rPr sz="2700" dirty="0">
                <a:latin typeface="Calibri"/>
                <a:cs typeface="Calibri"/>
              </a:rPr>
              <a:t>reassuring</a:t>
            </a:r>
            <a:r>
              <a:rPr sz="2700" spc="-35" dirty="0">
                <a:latin typeface="Calibri"/>
                <a:cs typeface="Calibri"/>
              </a:rPr>
              <a:t> </a:t>
            </a:r>
            <a:r>
              <a:rPr sz="2700" dirty="0">
                <a:latin typeface="Calibri"/>
                <a:cs typeface="Calibri"/>
              </a:rPr>
              <a:t>or</a:t>
            </a:r>
            <a:r>
              <a:rPr sz="2700" spc="-40" dirty="0">
                <a:latin typeface="Calibri"/>
                <a:cs typeface="Calibri"/>
              </a:rPr>
              <a:t> </a:t>
            </a:r>
            <a:r>
              <a:rPr sz="2700" spc="-10" dirty="0">
                <a:latin typeface="Calibri"/>
                <a:cs typeface="Calibri"/>
              </a:rPr>
              <a:t>concerning </a:t>
            </a:r>
            <a:r>
              <a:rPr sz="2700" dirty="0">
                <a:latin typeface="Calibri"/>
                <a:cs typeface="Calibri"/>
              </a:rPr>
              <a:t>features</a:t>
            </a:r>
            <a:r>
              <a:rPr sz="2700" spc="-45" dirty="0">
                <a:latin typeface="Calibri"/>
                <a:cs typeface="Calibri"/>
              </a:rPr>
              <a:t> </a:t>
            </a:r>
            <a:r>
              <a:rPr sz="2700" dirty="0">
                <a:latin typeface="Calibri"/>
                <a:cs typeface="Calibri"/>
              </a:rPr>
              <a:t>and</a:t>
            </a:r>
            <a:r>
              <a:rPr sz="2700" spc="-40" dirty="0">
                <a:latin typeface="Calibri"/>
                <a:cs typeface="Calibri"/>
              </a:rPr>
              <a:t> </a:t>
            </a:r>
            <a:r>
              <a:rPr sz="2700" dirty="0">
                <a:latin typeface="Calibri"/>
                <a:cs typeface="Calibri"/>
              </a:rPr>
              <a:t>are</a:t>
            </a:r>
            <a:r>
              <a:rPr sz="2700" spc="-45" dirty="0">
                <a:latin typeface="Calibri"/>
                <a:cs typeface="Calibri"/>
              </a:rPr>
              <a:t> </a:t>
            </a:r>
            <a:r>
              <a:rPr sz="2700" dirty="0">
                <a:latin typeface="Calibri"/>
                <a:cs typeface="Calibri"/>
              </a:rPr>
              <a:t>referred</a:t>
            </a:r>
            <a:r>
              <a:rPr sz="2700" spc="-40" dirty="0">
                <a:latin typeface="Calibri"/>
                <a:cs typeface="Calibri"/>
              </a:rPr>
              <a:t> </a:t>
            </a:r>
            <a:r>
              <a:rPr sz="2700" dirty="0">
                <a:latin typeface="Calibri"/>
                <a:cs typeface="Calibri"/>
              </a:rPr>
              <a:t>to</a:t>
            </a:r>
            <a:r>
              <a:rPr sz="2700" spc="-40" dirty="0">
                <a:latin typeface="Calibri"/>
                <a:cs typeface="Calibri"/>
              </a:rPr>
              <a:t> </a:t>
            </a:r>
            <a:r>
              <a:rPr sz="2700" dirty="0">
                <a:latin typeface="Calibri"/>
                <a:cs typeface="Calibri"/>
              </a:rPr>
              <a:t>as</a:t>
            </a:r>
            <a:r>
              <a:rPr sz="2700" spc="-40" dirty="0">
                <a:latin typeface="Calibri"/>
                <a:cs typeface="Calibri"/>
              </a:rPr>
              <a:t> </a:t>
            </a:r>
            <a:r>
              <a:rPr sz="2700" dirty="0">
                <a:latin typeface="Calibri"/>
                <a:cs typeface="Calibri"/>
              </a:rPr>
              <a:t>‘complicated</a:t>
            </a:r>
            <a:r>
              <a:rPr sz="2700" spc="-45" dirty="0">
                <a:latin typeface="Calibri"/>
                <a:cs typeface="Calibri"/>
              </a:rPr>
              <a:t> </a:t>
            </a:r>
            <a:r>
              <a:rPr sz="2700" dirty="0">
                <a:latin typeface="Calibri"/>
                <a:cs typeface="Calibri"/>
              </a:rPr>
              <a:t>variable</a:t>
            </a:r>
            <a:r>
              <a:rPr sz="2700" spc="-40" dirty="0">
                <a:latin typeface="Calibri"/>
                <a:cs typeface="Calibri"/>
              </a:rPr>
              <a:t> </a:t>
            </a:r>
            <a:r>
              <a:rPr sz="2700" spc="-10" dirty="0">
                <a:latin typeface="Calibri"/>
                <a:cs typeface="Calibri"/>
              </a:rPr>
              <a:t>decelerations.</a:t>
            </a:r>
            <a:endParaRPr sz="2700" dirty="0">
              <a:latin typeface="Calibri"/>
              <a:cs typeface="Calibri"/>
            </a:endParaRPr>
          </a:p>
          <a:p>
            <a:pPr>
              <a:lnSpc>
                <a:spcPct val="100000"/>
              </a:lnSpc>
              <a:spcBef>
                <a:spcPts val="900"/>
              </a:spcBef>
              <a:buFont typeface="Arial"/>
              <a:buChar char="•"/>
            </a:pPr>
            <a:endParaRPr sz="2700" dirty="0">
              <a:latin typeface="Calibri"/>
              <a:cs typeface="Calibri"/>
            </a:endParaRPr>
          </a:p>
          <a:p>
            <a:pPr marL="241300" marR="5080" indent="-228600">
              <a:lnSpc>
                <a:spcPct val="74100"/>
              </a:lnSpc>
              <a:buFont typeface="Arial"/>
              <a:buChar char="•"/>
              <a:tabLst>
                <a:tab pos="241300" algn="l"/>
              </a:tabLst>
            </a:pPr>
            <a:r>
              <a:rPr sz="2700" dirty="0">
                <a:latin typeface="Calibri"/>
                <a:cs typeface="Calibri"/>
              </a:rPr>
              <a:t>Being</a:t>
            </a:r>
            <a:r>
              <a:rPr sz="2700" spc="-20" dirty="0">
                <a:latin typeface="Calibri"/>
                <a:cs typeface="Calibri"/>
              </a:rPr>
              <a:t> </a:t>
            </a:r>
            <a:r>
              <a:rPr sz="2700" dirty="0">
                <a:latin typeface="Calibri"/>
                <a:cs typeface="Calibri"/>
              </a:rPr>
              <a:t>cautious</a:t>
            </a:r>
            <a:r>
              <a:rPr sz="2700" spc="-30" dirty="0">
                <a:latin typeface="Calibri"/>
                <a:cs typeface="Calibri"/>
              </a:rPr>
              <a:t> </a:t>
            </a:r>
            <a:r>
              <a:rPr sz="2700" dirty="0">
                <a:latin typeface="Calibri"/>
                <a:cs typeface="Calibri"/>
              </a:rPr>
              <a:t>is</a:t>
            </a:r>
            <a:r>
              <a:rPr sz="2700" spc="-25" dirty="0">
                <a:latin typeface="Calibri"/>
                <a:cs typeface="Calibri"/>
              </a:rPr>
              <a:t> </a:t>
            </a:r>
            <a:r>
              <a:rPr sz="2700" dirty="0">
                <a:latin typeface="Calibri"/>
                <a:cs typeface="Calibri"/>
              </a:rPr>
              <a:t>necessary</a:t>
            </a:r>
            <a:r>
              <a:rPr sz="2700" spc="-25" dirty="0">
                <a:latin typeface="Calibri"/>
                <a:cs typeface="Calibri"/>
              </a:rPr>
              <a:t> </a:t>
            </a:r>
            <a:r>
              <a:rPr sz="2700" dirty="0">
                <a:latin typeface="Calibri"/>
                <a:cs typeface="Calibri"/>
              </a:rPr>
              <a:t>as</a:t>
            </a:r>
            <a:r>
              <a:rPr sz="2700" spc="-30" dirty="0">
                <a:latin typeface="Calibri"/>
                <a:cs typeface="Calibri"/>
              </a:rPr>
              <a:t> </a:t>
            </a:r>
            <a:r>
              <a:rPr sz="2700" dirty="0">
                <a:latin typeface="Calibri"/>
                <a:cs typeface="Calibri"/>
              </a:rPr>
              <a:t>these</a:t>
            </a:r>
            <a:r>
              <a:rPr sz="2700" spc="-25" dirty="0">
                <a:latin typeface="Calibri"/>
                <a:cs typeface="Calibri"/>
              </a:rPr>
              <a:t> </a:t>
            </a:r>
            <a:r>
              <a:rPr sz="2700" dirty="0">
                <a:latin typeface="Calibri"/>
                <a:cs typeface="Calibri"/>
              </a:rPr>
              <a:t>can</a:t>
            </a:r>
            <a:r>
              <a:rPr sz="2700" spc="-35" dirty="0">
                <a:latin typeface="Calibri"/>
                <a:cs typeface="Calibri"/>
              </a:rPr>
              <a:t> </a:t>
            </a:r>
            <a:r>
              <a:rPr sz="2700" dirty="0">
                <a:latin typeface="Calibri"/>
                <a:cs typeface="Calibri"/>
              </a:rPr>
              <a:t>be</a:t>
            </a:r>
            <a:r>
              <a:rPr sz="2700" spc="-30" dirty="0">
                <a:latin typeface="Calibri"/>
                <a:cs typeface="Calibri"/>
              </a:rPr>
              <a:t> </a:t>
            </a:r>
            <a:r>
              <a:rPr sz="2700" dirty="0">
                <a:latin typeface="Calibri"/>
                <a:cs typeface="Calibri"/>
              </a:rPr>
              <a:t>due</a:t>
            </a:r>
            <a:r>
              <a:rPr sz="2700" spc="-25" dirty="0">
                <a:latin typeface="Calibri"/>
                <a:cs typeface="Calibri"/>
              </a:rPr>
              <a:t> </a:t>
            </a:r>
            <a:r>
              <a:rPr sz="2700" dirty="0">
                <a:latin typeface="Calibri"/>
                <a:cs typeface="Calibri"/>
              </a:rPr>
              <a:t>to</a:t>
            </a:r>
            <a:r>
              <a:rPr sz="2700" spc="-25" dirty="0">
                <a:latin typeface="Calibri"/>
                <a:cs typeface="Calibri"/>
              </a:rPr>
              <a:t> </a:t>
            </a:r>
            <a:r>
              <a:rPr sz="2700" dirty="0">
                <a:latin typeface="Calibri"/>
                <a:cs typeface="Calibri"/>
              </a:rPr>
              <a:t>hypoxia</a:t>
            </a:r>
            <a:r>
              <a:rPr sz="2700" spc="-30" dirty="0">
                <a:latin typeface="Calibri"/>
                <a:cs typeface="Calibri"/>
              </a:rPr>
              <a:t> </a:t>
            </a:r>
            <a:r>
              <a:rPr sz="2700" dirty="0">
                <a:latin typeface="Calibri"/>
                <a:cs typeface="Calibri"/>
              </a:rPr>
              <a:t>or</a:t>
            </a:r>
            <a:r>
              <a:rPr sz="2700" spc="-25" dirty="0">
                <a:latin typeface="Calibri"/>
                <a:cs typeface="Calibri"/>
              </a:rPr>
              <a:t> </a:t>
            </a:r>
            <a:r>
              <a:rPr sz="2700" spc="-10" dirty="0">
                <a:latin typeface="Calibri"/>
                <a:cs typeface="Calibri"/>
              </a:rPr>
              <a:t>academia </a:t>
            </a:r>
            <a:r>
              <a:rPr sz="2700" dirty="0">
                <a:latin typeface="Calibri"/>
                <a:cs typeface="Calibri"/>
              </a:rPr>
              <a:t>and</a:t>
            </a:r>
            <a:r>
              <a:rPr sz="2700" spc="-25" dirty="0">
                <a:latin typeface="Calibri"/>
                <a:cs typeface="Calibri"/>
              </a:rPr>
              <a:t> </a:t>
            </a:r>
            <a:r>
              <a:rPr sz="2700" dirty="0">
                <a:latin typeface="Calibri"/>
                <a:cs typeface="Calibri"/>
              </a:rPr>
              <a:t>appear</a:t>
            </a:r>
            <a:r>
              <a:rPr sz="2700" spc="-30" dirty="0">
                <a:latin typeface="Calibri"/>
                <a:cs typeface="Calibri"/>
              </a:rPr>
              <a:t> </a:t>
            </a:r>
            <a:r>
              <a:rPr sz="2700" dirty="0">
                <a:latin typeface="Calibri"/>
                <a:cs typeface="Calibri"/>
              </a:rPr>
              <a:t>as</a:t>
            </a:r>
            <a:r>
              <a:rPr sz="2700" spc="-25" dirty="0">
                <a:latin typeface="Calibri"/>
                <a:cs typeface="Calibri"/>
              </a:rPr>
              <a:t> </a:t>
            </a:r>
            <a:r>
              <a:rPr sz="2700" dirty="0">
                <a:latin typeface="Calibri"/>
                <a:cs typeface="Calibri"/>
              </a:rPr>
              <a:t>a</a:t>
            </a:r>
            <a:r>
              <a:rPr sz="2700" spc="-25" dirty="0">
                <a:latin typeface="Calibri"/>
                <a:cs typeface="Calibri"/>
              </a:rPr>
              <a:t> </a:t>
            </a:r>
            <a:r>
              <a:rPr sz="2700" dirty="0">
                <a:latin typeface="Calibri"/>
                <a:cs typeface="Calibri"/>
              </a:rPr>
              <a:t>result</a:t>
            </a:r>
            <a:r>
              <a:rPr sz="2700" spc="-25" dirty="0">
                <a:latin typeface="Calibri"/>
                <a:cs typeface="Calibri"/>
              </a:rPr>
              <a:t> </a:t>
            </a:r>
            <a:r>
              <a:rPr sz="2700" dirty="0">
                <a:latin typeface="Calibri"/>
                <a:cs typeface="Calibri"/>
              </a:rPr>
              <a:t>of</a:t>
            </a:r>
            <a:r>
              <a:rPr sz="2700" spc="-15" dirty="0">
                <a:latin typeface="Calibri"/>
                <a:cs typeface="Calibri"/>
              </a:rPr>
              <a:t> </a:t>
            </a:r>
            <a:r>
              <a:rPr sz="2700" spc="-10" dirty="0">
                <a:latin typeface="Calibri"/>
                <a:cs typeface="Calibri"/>
              </a:rPr>
              <a:t>chemoreceptor-</a:t>
            </a:r>
            <a:r>
              <a:rPr sz="2700" dirty="0">
                <a:latin typeface="Calibri"/>
                <a:cs typeface="Calibri"/>
              </a:rPr>
              <a:t>mediated</a:t>
            </a:r>
            <a:r>
              <a:rPr sz="2700" spc="-25" dirty="0">
                <a:latin typeface="Calibri"/>
                <a:cs typeface="Calibri"/>
              </a:rPr>
              <a:t> </a:t>
            </a:r>
            <a:r>
              <a:rPr sz="2700" spc="-10" dirty="0">
                <a:latin typeface="Calibri"/>
                <a:cs typeface="Calibri"/>
              </a:rPr>
              <a:t>response.</a:t>
            </a:r>
            <a:endParaRPr sz="2700" dirty="0">
              <a:latin typeface="Calibri"/>
              <a:cs typeface="Calibri"/>
            </a:endParaRPr>
          </a:p>
          <a:p>
            <a:pPr>
              <a:lnSpc>
                <a:spcPct val="100000"/>
              </a:lnSpc>
              <a:spcBef>
                <a:spcPts val="905"/>
              </a:spcBef>
              <a:buFont typeface="Arial"/>
              <a:buChar char="•"/>
            </a:pPr>
            <a:endParaRPr sz="2700" dirty="0">
              <a:latin typeface="Calibri"/>
              <a:cs typeface="Calibri"/>
            </a:endParaRPr>
          </a:p>
          <a:p>
            <a:pPr marL="241300" marR="284480" indent="-228600">
              <a:lnSpc>
                <a:spcPct val="71100"/>
              </a:lnSpc>
              <a:buFont typeface="Arial"/>
              <a:buChar char="•"/>
              <a:tabLst>
                <a:tab pos="241300" algn="l"/>
              </a:tabLst>
            </a:pPr>
            <a:r>
              <a:rPr sz="2700" dirty="0">
                <a:latin typeface="Calibri"/>
                <a:cs typeface="Calibri"/>
              </a:rPr>
              <a:t>A</a:t>
            </a:r>
            <a:r>
              <a:rPr sz="2700" spc="-35" dirty="0">
                <a:latin typeface="Calibri"/>
                <a:cs typeface="Calibri"/>
              </a:rPr>
              <a:t> </a:t>
            </a:r>
            <a:r>
              <a:rPr sz="2700" spc="-10" dirty="0">
                <a:latin typeface="Calibri"/>
                <a:cs typeface="Calibri"/>
              </a:rPr>
              <a:t>U-</a:t>
            </a:r>
            <a:r>
              <a:rPr sz="2700" dirty="0">
                <a:latin typeface="Calibri"/>
                <a:cs typeface="Calibri"/>
              </a:rPr>
              <a:t>shaped</a:t>
            </a:r>
            <a:r>
              <a:rPr sz="2700" spc="-35" dirty="0">
                <a:latin typeface="Calibri"/>
                <a:cs typeface="Calibri"/>
              </a:rPr>
              <a:t> </a:t>
            </a:r>
            <a:r>
              <a:rPr sz="2700" dirty="0">
                <a:latin typeface="Calibri"/>
                <a:cs typeface="Calibri"/>
              </a:rPr>
              <a:t>component</a:t>
            </a:r>
            <a:r>
              <a:rPr sz="2700" spc="-40" dirty="0">
                <a:latin typeface="Calibri"/>
                <a:cs typeface="Calibri"/>
              </a:rPr>
              <a:t> </a:t>
            </a:r>
            <a:r>
              <a:rPr sz="2700" dirty="0">
                <a:latin typeface="Calibri"/>
                <a:cs typeface="Calibri"/>
              </a:rPr>
              <a:t>with</a:t>
            </a:r>
            <a:r>
              <a:rPr sz="2700" spc="-35" dirty="0">
                <a:latin typeface="Calibri"/>
                <a:cs typeface="Calibri"/>
              </a:rPr>
              <a:t> </a:t>
            </a:r>
            <a:r>
              <a:rPr sz="2700" dirty="0">
                <a:latin typeface="Calibri"/>
                <a:cs typeface="Calibri"/>
              </a:rPr>
              <a:t>a</a:t>
            </a:r>
            <a:r>
              <a:rPr sz="2700" spc="-40" dirty="0">
                <a:latin typeface="Calibri"/>
                <a:cs typeface="Calibri"/>
              </a:rPr>
              <a:t> </a:t>
            </a:r>
            <a:r>
              <a:rPr sz="2700" dirty="0">
                <a:latin typeface="Calibri"/>
                <a:cs typeface="Calibri"/>
              </a:rPr>
              <a:t>reduced</a:t>
            </a:r>
            <a:r>
              <a:rPr sz="2700" spc="-35" dirty="0">
                <a:latin typeface="Calibri"/>
                <a:cs typeface="Calibri"/>
              </a:rPr>
              <a:t> </a:t>
            </a:r>
            <a:r>
              <a:rPr sz="2700" dirty="0">
                <a:latin typeface="Calibri"/>
                <a:cs typeface="Calibri"/>
              </a:rPr>
              <a:t>or</a:t>
            </a:r>
            <a:r>
              <a:rPr sz="2700" spc="-40" dirty="0">
                <a:latin typeface="Calibri"/>
                <a:cs typeface="Calibri"/>
              </a:rPr>
              <a:t> </a:t>
            </a:r>
            <a:r>
              <a:rPr sz="2700" dirty="0">
                <a:latin typeface="Calibri"/>
                <a:cs typeface="Calibri"/>
              </a:rPr>
              <a:t>increased</a:t>
            </a:r>
            <a:r>
              <a:rPr sz="2700" spc="-35" dirty="0">
                <a:latin typeface="Calibri"/>
                <a:cs typeface="Calibri"/>
              </a:rPr>
              <a:t> </a:t>
            </a:r>
            <a:r>
              <a:rPr sz="2700" dirty="0">
                <a:latin typeface="Calibri"/>
                <a:cs typeface="Calibri"/>
              </a:rPr>
              <a:t>variability</a:t>
            </a:r>
            <a:r>
              <a:rPr sz="2700" spc="-30" dirty="0">
                <a:latin typeface="Calibri"/>
                <a:cs typeface="Calibri"/>
              </a:rPr>
              <a:t> </a:t>
            </a:r>
            <a:r>
              <a:rPr sz="2700" spc="-10" dirty="0">
                <a:latin typeface="Calibri"/>
                <a:cs typeface="Calibri"/>
              </a:rPr>
              <a:t>within </a:t>
            </a:r>
            <a:r>
              <a:rPr sz="2700" dirty="0">
                <a:latin typeface="Calibri"/>
                <a:cs typeface="Calibri"/>
              </a:rPr>
              <a:t>the</a:t>
            </a:r>
            <a:r>
              <a:rPr sz="2700" spc="-40" dirty="0">
                <a:latin typeface="Calibri"/>
                <a:cs typeface="Calibri"/>
              </a:rPr>
              <a:t> </a:t>
            </a:r>
            <a:r>
              <a:rPr sz="2700" dirty="0">
                <a:latin typeface="Calibri"/>
                <a:cs typeface="Calibri"/>
              </a:rPr>
              <a:t>deceleration</a:t>
            </a:r>
            <a:r>
              <a:rPr sz="2700" spc="-35" dirty="0">
                <a:latin typeface="Calibri"/>
                <a:cs typeface="Calibri"/>
              </a:rPr>
              <a:t> </a:t>
            </a:r>
            <a:r>
              <a:rPr sz="2700" dirty="0">
                <a:latin typeface="Calibri"/>
                <a:cs typeface="Calibri"/>
              </a:rPr>
              <a:t>(</a:t>
            </a:r>
            <a:r>
              <a:rPr sz="2700" spc="-40" dirty="0">
                <a:latin typeface="Calibri"/>
                <a:cs typeface="Calibri"/>
              </a:rPr>
              <a:t> </a:t>
            </a:r>
            <a:r>
              <a:rPr sz="2700" spc="-10" dirty="0">
                <a:latin typeface="Calibri"/>
                <a:cs typeface="Calibri"/>
              </a:rPr>
              <a:t>FIGO,2015)</a:t>
            </a:r>
            <a:endParaRPr sz="2700" dirty="0">
              <a:latin typeface="Calibri"/>
              <a:cs typeface="Calibri"/>
            </a:endParaRPr>
          </a:p>
          <a:p>
            <a:pPr>
              <a:lnSpc>
                <a:spcPct val="100000"/>
              </a:lnSpc>
              <a:spcBef>
                <a:spcPts val="905"/>
              </a:spcBef>
              <a:buFont typeface="Arial"/>
              <a:buChar char="•"/>
            </a:pPr>
            <a:endParaRPr sz="2700" dirty="0">
              <a:latin typeface="Calibri"/>
              <a:cs typeface="Calibri"/>
            </a:endParaRPr>
          </a:p>
          <a:p>
            <a:pPr marL="241300" marR="743585" indent="-228600">
              <a:lnSpc>
                <a:spcPct val="71100"/>
              </a:lnSpc>
              <a:buFont typeface="Arial"/>
              <a:buChar char="•"/>
              <a:tabLst>
                <a:tab pos="241300" algn="l"/>
              </a:tabLst>
            </a:pPr>
            <a:r>
              <a:rPr sz="2700" dirty="0">
                <a:latin typeface="Calibri"/>
                <a:cs typeface="Calibri"/>
              </a:rPr>
              <a:t>Reduced</a:t>
            </a:r>
            <a:r>
              <a:rPr sz="2700" spc="-50" dirty="0">
                <a:latin typeface="Calibri"/>
                <a:cs typeface="Calibri"/>
              </a:rPr>
              <a:t> </a:t>
            </a:r>
            <a:r>
              <a:rPr sz="2700" dirty="0">
                <a:latin typeface="Calibri"/>
                <a:cs typeface="Calibri"/>
              </a:rPr>
              <a:t>variability</a:t>
            </a:r>
            <a:r>
              <a:rPr sz="2700" spc="-40" dirty="0">
                <a:latin typeface="Calibri"/>
                <a:cs typeface="Calibri"/>
              </a:rPr>
              <a:t> </a:t>
            </a:r>
            <a:r>
              <a:rPr sz="2700" dirty="0">
                <a:latin typeface="Calibri"/>
                <a:cs typeface="Calibri"/>
              </a:rPr>
              <a:t>within</a:t>
            </a:r>
            <a:r>
              <a:rPr sz="2700" spc="-50" dirty="0">
                <a:latin typeface="Calibri"/>
                <a:cs typeface="Calibri"/>
              </a:rPr>
              <a:t> </a:t>
            </a:r>
            <a:r>
              <a:rPr sz="2700" dirty="0">
                <a:latin typeface="Calibri"/>
                <a:cs typeface="Calibri"/>
              </a:rPr>
              <a:t>the</a:t>
            </a:r>
            <a:r>
              <a:rPr sz="2700" spc="-45" dirty="0">
                <a:latin typeface="Calibri"/>
                <a:cs typeface="Calibri"/>
              </a:rPr>
              <a:t> </a:t>
            </a:r>
            <a:r>
              <a:rPr sz="2700" dirty="0">
                <a:latin typeface="Calibri"/>
                <a:cs typeface="Calibri"/>
              </a:rPr>
              <a:t>deceleration</a:t>
            </a:r>
            <a:r>
              <a:rPr sz="2700" spc="-50" dirty="0">
                <a:latin typeface="Calibri"/>
                <a:cs typeface="Calibri"/>
              </a:rPr>
              <a:t> </a:t>
            </a:r>
            <a:r>
              <a:rPr sz="2700" dirty="0">
                <a:latin typeface="Calibri"/>
                <a:cs typeface="Calibri"/>
              </a:rPr>
              <a:t>and/or</a:t>
            </a:r>
            <a:r>
              <a:rPr sz="2700" spc="-45" dirty="0">
                <a:latin typeface="Calibri"/>
                <a:cs typeface="Calibri"/>
              </a:rPr>
              <a:t> </a:t>
            </a:r>
            <a:r>
              <a:rPr sz="2700" dirty="0">
                <a:latin typeface="Calibri"/>
                <a:cs typeface="Calibri"/>
              </a:rPr>
              <a:t>their</a:t>
            </a:r>
            <a:r>
              <a:rPr sz="2700" spc="-45" dirty="0">
                <a:latin typeface="Calibri"/>
                <a:cs typeface="Calibri"/>
              </a:rPr>
              <a:t> </a:t>
            </a:r>
            <a:r>
              <a:rPr sz="2700" spc="-10" dirty="0">
                <a:latin typeface="Calibri"/>
                <a:cs typeface="Calibri"/>
              </a:rPr>
              <a:t>individual </a:t>
            </a:r>
            <a:r>
              <a:rPr sz="2700" dirty="0">
                <a:latin typeface="Calibri"/>
                <a:cs typeface="Calibri"/>
              </a:rPr>
              <a:t>duration</a:t>
            </a:r>
            <a:r>
              <a:rPr sz="2700" spc="-45" dirty="0">
                <a:latin typeface="Calibri"/>
                <a:cs typeface="Calibri"/>
              </a:rPr>
              <a:t> </a:t>
            </a:r>
            <a:r>
              <a:rPr sz="2700" dirty="0">
                <a:latin typeface="Calibri"/>
                <a:cs typeface="Calibri"/>
              </a:rPr>
              <a:t>exceeds</a:t>
            </a:r>
            <a:r>
              <a:rPr sz="2700" spc="-50" dirty="0">
                <a:latin typeface="Calibri"/>
                <a:cs typeface="Calibri"/>
              </a:rPr>
              <a:t> </a:t>
            </a:r>
            <a:r>
              <a:rPr sz="2700" dirty="0">
                <a:latin typeface="Calibri"/>
                <a:cs typeface="Calibri"/>
              </a:rPr>
              <a:t>3</a:t>
            </a:r>
            <a:r>
              <a:rPr sz="2700" spc="-45" dirty="0">
                <a:latin typeface="Calibri"/>
                <a:cs typeface="Calibri"/>
              </a:rPr>
              <a:t> </a:t>
            </a:r>
            <a:r>
              <a:rPr sz="2700" dirty="0">
                <a:latin typeface="Calibri"/>
                <a:cs typeface="Calibri"/>
              </a:rPr>
              <a:t>minutes</a:t>
            </a:r>
            <a:r>
              <a:rPr sz="2700" spc="-45" dirty="0">
                <a:latin typeface="Calibri"/>
                <a:cs typeface="Calibri"/>
              </a:rPr>
              <a:t> </a:t>
            </a:r>
            <a:r>
              <a:rPr sz="2700" spc="-10" dirty="0">
                <a:latin typeface="Calibri"/>
                <a:cs typeface="Calibri"/>
              </a:rPr>
              <a:t>(FIGO,2015)</a:t>
            </a:r>
            <a:endParaRPr sz="2700" dirty="0">
              <a:latin typeface="Calibri"/>
              <a:cs typeface="Calibri"/>
            </a:endParaRPr>
          </a:p>
        </p:txBody>
      </p:sp>
      <p:grpSp>
        <p:nvGrpSpPr>
          <p:cNvPr id="5" name="object 5"/>
          <p:cNvGrpSpPr/>
          <p:nvPr/>
        </p:nvGrpSpPr>
        <p:grpSpPr>
          <a:xfrm>
            <a:off x="-6350" y="5836892"/>
            <a:ext cx="12204700" cy="1028065"/>
            <a:chOff x="-6350" y="5836892"/>
            <a:chExt cx="12204700" cy="1028065"/>
          </a:xfrm>
        </p:grpSpPr>
        <p:pic>
          <p:nvPicPr>
            <p:cNvPr id="6" name="object 6"/>
            <p:cNvPicPr/>
            <p:nvPr/>
          </p:nvPicPr>
          <p:blipFill>
            <a:blip r:embed="rId2" cstate="print"/>
            <a:stretch>
              <a:fillRect/>
            </a:stretch>
          </p:blipFill>
          <p:spPr>
            <a:xfrm>
              <a:off x="0" y="6230005"/>
              <a:ext cx="12192000" cy="627994"/>
            </a:xfrm>
            <a:prstGeom prst="rect">
              <a:avLst/>
            </a:prstGeom>
          </p:spPr>
        </p:pic>
        <p:sp>
          <p:nvSpPr>
            <p:cNvPr id="7" name="object 7"/>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8" name="object 8"/>
            <p:cNvPicPr/>
            <p:nvPr/>
          </p:nvPicPr>
          <p:blipFill>
            <a:blip r:embed="rId3" cstate="print"/>
            <a:stretch>
              <a:fillRect/>
            </a:stretch>
          </p:blipFill>
          <p:spPr>
            <a:xfrm>
              <a:off x="1063824" y="6391182"/>
              <a:ext cx="2212855" cy="274968"/>
            </a:xfrm>
            <a:prstGeom prst="rect">
              <a:avLst/>
            </a:prstGeom>
          </p:spPr>
        </p:pic>
        <p:pic>
          <p:nvPicPr>
            <p:cNvPr id="9" name="object 9"/>
            <p:cNvPicPr/>
            <p:nvPr/>
          </p:nvPicPr>
          <p:blipFill>
            <a:blip r:embed="rId4" cstate="print"/>
            <a:stretch>
              <a:fillRect/>
            </a:stretch>
          </p:blipFill>
          <p:spPr>
            <a:xfrm>
              <a:off x="219456" y="5836892"/>
              <a:ext cx="740663" cy="829258"/>
            </a:xfrm>
            <a:prstGeom prst="rect">
              <a:avLst/>
            </a:prstGeom>
          </p:spPr>
        </p:pic>
      </p:grpSp>
      <p:pic>
        <p:nvPicPr>
          <p:cNvPr id="10" name="object 10"/>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083DB-FCF2-2233-81B5-D2BD0D979D07}"/>
              </a:ext>
            </a:extLst>
          </p:cNvPr>
          <p:cNvSpPr>
            <a:spLocks noGrp="1"/>
          </p:cNvSpPr>
          <p:nvPr>
            <p:ph type="title"/>
          </p:nvPr>
        </p:nvSpPr>
        <p:spPr>
          <a:xfrm>
            <a:off x="245575" y="129709"/>
            <a:ext cx="10229884" cy="654795"/>
          </a:xfrm>
        </p:spPr>
        <p:txBody>
          <a:bodyPr/>
          <a:lstStyle/>
          <a:p>
            <a:pPr>
              <a:lnSpc>
                <a:spcPts val="5365"/>
              </a:lnSpc>
              <a:spcBef>
                <a:spcPts val="100"/>
              </a:spcBef>
            </a:pPr>
            <a:r>
              <a:rPr lang="en-GB" sz="4000" spc="-20" dirty="0">
                <a:solidFill>
                  <a:srgbClr val="000000"/>
                </a:solidFill>
              </a:rPr>
              <a:t>CHEMORECEPTORs</a:t>
            </a:r>
            <a:endParaRPr lang="en-GB" dirty="0"/>
          </a:p>
        </p:txBody>
      </p:sp>
      <p:sp>
        <p:nvSpPr>
          <p:cNvPr id="3" name="Text Placeholder 2">
            <a:extLst>
              <a:ext uri="{FF2B5EF4-FFF2-40B4-BE49-F238E27FC236}">
                <a16:creationId xmlns:a16="http://schemas.microsoft.com/office/drawing/2014/main" id="{EEDDAB3B-F428-4233-338C-2CABD3DD952C}"/>
              </a:ext>
            </a:extLst>
          </p:cNvPr>
          <p:cNvSpPr>
            <a:spLocks noGrp="1"/>
          </p:cNvSpPr>
          <p:nvPr>
            <p:ph type="body" idx="1"/>
          </p:nvPr>
        </p:nvSpPr>
        <p:spPr>
          <a:xfrm>
            <a:off x="388307" y="1795779"/>
            <a:ext cx="5707693" cy="3339892"/>
          </a:xfrm>
        </p:spPr>
        <p:txBody>
          <a:bodyPr/>
          <a:lstStyle/>
          <a:p>
            <a:pPr marL="254000" indent="-228600">
              <a:lnSpc>
                <a:spcPct val="100000"/>
              </a:lnSpc>
              <a:spcBef>
                <a:spcPts val="869"/>
              </a:spcBef>
              <a:buFont typeface="Arial MT"/>
              <a:buChar char="•"/>
              <a:tabLst>
                <a:tab pos="254000" algn="l"/>
                <a:tab pos="2331085" algn="l"/>
                <a:tab pos="3355340" algn="l"/>
                <a:tab pos="4999990" algn="l"/>
              </a:tabLst>
            </a:pPr>
            <a:r>
              <a:rPr lang="en-GB" sz="2800" spc="-5" dirty="0">
                <a:latin typeface="Calibri"/>
                <a:cs typeface="Calibri"/>
              </a:rPr>
              <a:t>Seen</a:t>
            </a:r>
            <a:r>
              <a:rPr lang="en-GB" sz="2800" spc="5" dirty="0">
                <a:latin typeface="Calibri"/>
                <a:cs typeface="Calibri"/>
              </a:rPr>
              <a:t> </a:t>
            </a:r>
            <a:r>
              <a:rPr lang="en-GB" sz="2800" dirty="0">
                <a:latin typeface="Calibri"/>
                <a:cs typeface="Calibri"/>
              </a:rPr>
              <a:t>in</a:t>
            </a:r>
            <a:r>
              <a:rPr lang="en-GB" sz="2800" spc="5" dirty="0">
                <a:latin typeface="Calibri"/>
                <a:cs typeface="Calibri"/>
              </a:rPr>
              <a:t> </a:t>
            </a:r>
            <a:r>
              <a:rPr lang="en-GB" sz="2800" spc="-5" dirty="0">
                <a:latin typeface="Calibri"/>
                <a:cs typeface="Calibri"/>
              </a:rPr>
              <a:t>low	</a:t>
            </a:r>
            <a:r>
              <a:rPr lang="en-GB" sz="2800" dirty="0">
                <a:latin typeface="Calibri"/>
                <a:cs typeface="Calibri"/>
              </a:rPr>
              <a:t>SaO</a:t>
            </a:r>
            <a:r>
              <a:rPr lang="en-GB" sz="2800" baseline="-18518" dirty="0">
                <a:latin typeface="Calibri"/>
                <a:cs typeface="Calibri"/>
              </a:rPr>
              <a:t>2	</a:t>
            </a:r>
            <a:r>
              <a:rPr lang="en-GB" sz="3200" spc="-5" dirty="0">
                <a:latin typeface="Calibri"/>
                <a:cs typeface="Calibri"/>
              </a:rPr>
              <a:t>and </a:t>
            </a:r>
            <a:r>
              <a:rPr lang="en-GB" sz="3200" spc="-10" dirty="0">
                <a:latin typeface="Calibri"/>
                <a:cs typeface="Calibri"/>
              </a:rPr>
              <a:t>low	</a:t>
            </a:r>
            <a:r>
              <a:rPr lang="en-GB" sz="2800" dirty="0">
                <a:latin typeface="Calibri"/>
                <a:cs typeface="Calibri"/>
              </a:rPr>
              <a:t>pH</a:t>
            </a:r>
          </a:p>
          <a:p>
            <a:pPr marL="253365" marR="1329690" indent="-228600">
              <a:lnSpc>
                <a:spcPts val="3500"/>
              </a:lnSpc>
              <a:spcBef>
                <a:spcPts val="1090"/>
              </a:spcBef>
              <a:buFont typeface="Arial MT"/>
              <a:buChar char="•"/>
              <a:tabLst>
                <a:tab pos="254000" algn="l"/>
              </a:tabLst>
            </a:pPr>
            <a:r>
              <a:rPr lang="en-GB" sz="2800" dirty="0">
                <a:latin typeface="Calibri"/>
                <a:cs typeface="Calibri"/>
              </a:rPr>
              <a:t>Could </a:t>
            </a:r>
            <a:r>
              <a:rPr lang="en-GB" sz="2800" spc="-15" dirty="0">
                <a:latin typeface="Calibri"/>
                <a:cs typeface="Calibri"/>
              </a:rPr>
              <a:t>indicate </a:t>
            </a:r>
            <a:r>
              <a:rPr lang="en-GB" sz="2800" spc="-10" dirty="0">
                <a:latin typeface="Calibri"/>
                <a:cs typeface="Calibri"/>
              </a:rPr>
              <a:t>placental </a:t>
            </a:r>
            <a:r>
              <a:rPr lang="en-GB" sz="2800" spc="-710" dirty="0">
                <a:latin typeface="Calibri"/>
                <a:cs typeface="Calibri"/>
              </a:rPr>
              <a:t> </a:t>
            </a:r>
            <a:r>
              <a:rPr lang="en-GB" sz="2800" spc="-5" dirty="0">
                <a:latin typeface="Calibri"/>
                <a:cs typeface="Calibri"/>
              </a:rPr>
              <a:t>insufficiency</a:t>
            </a:r>
            <a:endParaRPr lang="en-GB" sz="2800" dirty="0">
              <a:latin typeface="Calibri"/>
              <a:cs typeface="Calibri"/>
            </a:endParaRPr>
          </a:p>
          <a:p>
            <a:pPr marL="254000" indent="-228600">
              <a:lnSpc>
                <a:spcPct val="100000"/>
              </a:lnSpc>
              <a:spcBef>
                <a:spcPts val="495"/>
              </a:spcBef>
              <a:buFont typeface="Arial MT"/>
              <a:buChar char="•"/>
              <a:tabLst>
                <a:tab pos="254000" algn="l"/>
              </a:tabLst>
            </a:pPr>
            <a:r>
              <a:rPr lang="en-GB" sz="2800" dirty="0">
                <a:latin typeface="Calibri"/>
                <a:cs typeface="Calibri"/>
              </a:rPr>
              <a:t>On</a:t>
            </a:r>
            <a:r>
              <a:rPr lang="en-GB" sz="2800" spc="-15" dirty="0">
                <a:latin typeface="Calibri"/>
                <a:cs typeface="Calibri"/>
              </a:rPr>
              <a:t> </a:t>
            </a:r>
            <a:r>
              <a:rPr lang="en-GB" sz="2800" spc="-5" dirty="0">
                <a:latin typeface="Calibri"/>
                <a:cs typeface="Calibri"/>
              </a:rPr>
              <a:t>going</a:t>
            </a:r>
            <a:r>
              <a:rPr lang="en-GB" sz="2800" spc="-15" dirty="0">
                <a:latin typeface="Calibri"/>
                <a:cs typeface="Calibri"/>
              </a:rPr>
              <a:t> </a:t>
            </a:r>
            <a:r>
              <a:rPr lang="en-GB" sz="2800" spc="-25" dirty="0">
                <a:latin typeface="Calibri"/>
                <a:cs typeface="Calibri"/>
              </a:rPr>
              <a:t>cord</a:t>
            </a:r>
            <a:r>
              <a:rPr lang="en-GB" sz="2800" spc="-15" dirty="0">
                <a:latin typeface="Calibri"/>
                <a:cs typeface="Calibri"/>
              </a:rPr>
              <a:t> </a:t>
            </a:r>
            <a:r>
              <a:rPr lang="en-GB" sz="2800" spc="-10" dirty="0">
                <a:latin typeface="Calibri"/>
                <a:cs typeface="Calibri"/>
              </a:rPr>
              <a:t>compression</a:t>
            </a:r>
            <a:endParaRPr lang="en-GB" sz="2800" dirty="0">
              <a:latin typeface="Calibri"/>
              <a:cs typeface="Calibri"/>
            </a:endParaRPr>
          </a:p>
          <a:p>
            <a:pPr marL="254000" indent="-228600">
              <a:lnSpc>
                <a:spcPct val="100000"/>
              </a:lnSpc>
              <a:spcBef>
                <a:spcPts val="675"/>
              </a:spcBef>
              <a:buFont typeface="Arial MT"/>
              <a:buChar char="•"/>
              <a:tabLst>
                <a:tab pos="254000" algn="l"/>
              </a:tabLst>
            </a:pPr>
            <a:r>
              <a:rPr lang="en-GB" sz="2800" spc="-15" dirty="0">
                <a:latin typeface="Calibri"/>
                <a:cs typeface="Calibri"/>
              </a:rPr>
              <a:t>Foetus </a:t>
            </a:r>
            <a:r>
              <a:rPr lang="en-GB" sz="2800" spc="-10" dirty="0">
                <a:latin typeface="Calibri"/>
                <a:cs typeface="Calibri"/>
              </a:rPr>
              <a:t>become</a:t>
            </a:r>
            <a:r>
              <a:rPr lang="en-GB" sz="2800" spc="-15" dirty="0">
                <a:latin typeface="Calibri"/>
                <a:cs typeface="Calibri"/>
              </a:rPr>
              <a:t> </a:t>
            </a:r>
            <a:r>
              <a:rPr lang="en-GB" sz="2800" spc="-10" dirty="0">
                <a:latin typeface="Calibri"/>
                <a:cs typeface="Calibri"/>
              </a:rPr>
              <a:t>decompensated</a:t>
            </a:r>
            <a:endParaRPr lang="en-GB" sz="2800" dirty="0">
              <a:latin typeface="Calibri"/>
              <a:cs typeface="Calibri"/>
            </a:endParaRPr>
          </a:p>
          <a:p>
            <a:endParaRPr lang="en-GB" dirty="0"/>
          </a:p>
        </p:txBody>
      </p:sp>
      <p:pic>
        <p:nvPicPr>
          <p:cNvPr id="5" name="object 4">
            <a:extLst>
              <a:ext uri="{FF2B5EF4-FFF2-40B4-BE49-F238E27FC236}">
                <a16:creationId xmlns:a16="http://schemas.microsoft.com/office/drawing/2014/main" id="{63B5B0A8-DF90-859D-422E-ACDCFE3463CE}"/>
              </a:ext>
            </a:extLst>
          </p:cNvPr>
          <p:cNvPicPr/>
          <p:nvPr/>
        </p:nvPicPr>
        <p:blipFill>
          <a:blip r:embed="rId2" cstate="print"/>
          <a:stretch>
            <a:fillRect/>
          </a:stretch>
        </p:blipFill>
        <p:spPr>
          <a:xfrm>
            <a:off x="6279818" y="368092"/>
            <a:ext cx="5912181" cy="5394958"/>
          </a:xfrm>
          <a:prstGeom prst="rect">
            <a:avLst/>
          </a:prstGeom>
        </p:spPr>
      </p:pic>
    </p:spTree>
    <p:extLst>
      <p:ext uri="{BB962C8B-B14F-4D97-AF65-F5344CB8AC3E}">
        <p14:creationId xmlns:p14="http://schemas.microsoft.com/office/powerpoint/2010/main" val="715083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60BC-3D91-EA53-4DA0-B2F044CCD94C}"/>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16932381-C450-C7E6-1847-107D3FBA1247}"/>
              </a:ext>
            </a:extLst>
          </p:cNvPr>
          <p:cNvSpPr>
            <a:spLocks noGrp="1"/>
          </p:cNvSpPr>
          <p:nvPr>
            <p:ph type="body" idx="1"/>
          </p:nvPr>
        </p:nvSpPr>
        <p:spPr/>
        <p:txBody>
          <a:bodyPr/>
          <a:lstStyle/>
          <a:p>
            <a:endParaRPr lang="en-GB" dirty="0"/>
          </a:p>
        </p:txBody>
      </p:sp>
      <p:grpSp>
        <p:nvGrpSpPr>
          <p:cNvPr id="4" name="object 2">
            <a:extLst>
              <a:ext uri="{FF2B5EF4-FFF2-40B4-BE49-F238E27FC236}">
                <a16:creationId xmlns:a16="http://schemas.microsoft.com/office/drawing/2014/main" id="{F39B33E8-BCC6-90AF-1DE4-FF95FC3788C7}"/>
              </a:ext>
            </a:extLst>
          </p:cNvPr>
          <p:cNvGrpSpPr/>
          <p:nvPr/>
        </p:nvGrpSpPr>
        <p:grpSpPr>
          <a:xfrm>
            <a:off x="0" y="1199213"/>
            <a:ext cx="12049125" cy="4886960"/>
            <a:chOff x="0" y="1199213"/>
            <a:chExt cx="12049125" cy="4886960"/>
          </a:xfrm>
        </p:grpSpPr>
        <p:pic>
          <p:nvPicPr>
            <p:cNvPr id="5" name="object 3">
              <a:extLst>
                <a:ext uri="{FF2B5EF4-FFF2-40B4-BE49-F238E27FC236}">
                  <a16:creationId xmlns:a16="http://schemas.microsoft.com/office/drawing/2014/main" id="{975761D3-1AD8-7AC3-395F-51A7FD30B089}"/>
                </a:ext>
              </a:extLst>
            </p:cNvPr>
            <p:cNvPicPr/>
            <p:nvPr/>
          </p:nvPicPr>
          <p:blipFill>
            <a:blip r:embed="rId2" cstate="print"/>
            <a:stretch>
              <a:fillRect/>
            </a:stretch>
          </p:blipFill>
          <p:spPr>
            <a:xfrm>
              <a:off x="0" y="1199213"/>
              <a:ext cx="6024562" cy="4886792"/>
            </a:xfrm>
            <a:prstGeom prst="rect">
              <a:avLst/>
            </a:prstGeom>
          </p:spPr>
        </p:pic>
        <p:pic>
          <p:nvPicPr>
            <p:cNvPr id="6" name="object 4">
              <a:extLst>
                <a:ext uri="{FF2B5EF4-FFF2-40B4-BE49-F238E27FC236}">
                  <a16:creationId xmlns:a16="http://schemas.microsoft.com/office/drawing/2014/main" id="{9100CD3A-7488-1F4D-2FE9-165348B0C10D}"/>
                </a:ext>
              </a:extLst>
            </p:cNvPr>
            <p:cNvPicPr/>
            <p:nvPr/>
          </p:nvPicPr>
          <p:blipFill>
            <a:blip r:embed="rId3" cstate="print"/>
            <a:stretch>
              <a:fillRect/>
            </a:stretch>
          </p:blipFill>
          <p:spPr>
            <a:xfrm>
              <a:off x="6024562" y="1439056"/>
              <a:ext cx="6024561" cy="4452077"/>
            </a:xfrm>
            <a:prstGeom prst="rect">
              <a:avLst/>
            </a:prstGeom>
          </p:spPr>
        </p:pic>
      </p:grpSp>
    </p:spTree>
    <p:extLst>
      <p:ext uri="{BB962C8B-B14F-4D97-AF65-F5344CB8AC3E}">
        <p14:creationId xmlns:p14="http://schemas.microsoft.com/office/powerpoint/2010/main" val="37226076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1219" y="1134363"/>
            <a:ext cx="9260205" cy="4119245"/>
          </a:xfrm>
          <a:prstGeom prst="rect">
            <a:avLst/>
          </a:prstGeom>
        </p:spPr>
        <p:txBody>
          <a:bodyPr vert="horz" wrap="square" lIns="0" tIns="222885" rIns="0" bIns="0" rtlCol="0">
            <a:spAutoFit/>
          </a:bodyPr>
          <a:lstStyle/>
          <a:p>
            <a:pPr marL="12700">
              <a:lnSpc>
                <a:spcPct val="100000"/>
              </a:lnSpc>
              <a:spcBef>
                <a:spcPts val="1755"/>
              </a:spcBef>
            </a:pPr>
            <a:r>
              <a:rPr sz="2800" dirty="0">
                <a:latin typeface="Calibri"/>
                <a:cs typeface="Calibri"/>
              </a:rPr>
              <a:t>Concerning</a:t>
            </a:r>
            <a:r>
              <a:rPr sz="2800" spc="-80" dirty="0">
                <a:latin typeface="Calibri"/>
                <a:cs typeface="Calibri"/>
              </a:rPr>
              <a:t> </a:t>
            </a:r>
            <a:r>
              <a:rPr sz="2800" dirty="0">
                <a:latin typeface="Calibri"/>
                <a:cs typeface="Calibri"/>
              </a:rPr>
              <a:t>characteristics</a:t>
            </a:r>
            <a:r>
              <a:rPr sz="2800" spc="-70" dirty="0">
                <a:latin typeface="Calibri"/>
                <a:cs typeface="Calibri"/>
              </a:rPr>
              <a:t> </a:t>
            </a:r>
            <a:r>
              <a:rPr sz="2800" dirty="0">
                <a:latin typeface="Calibri"/>
                <a:cs typeface="Calibri"/>
              </a:rPr>
              <a:t>of</a:t>
            </a:r>
            <a:r>
              <a:rPr sz="2800" spc="-75" dirty="0">
                <a:latin typeface="Calibri"/>
                <a:cs typeface="Calibri"/>
              </a:rPr>
              <a:t> </a:t>
            </a:r>
            <a:r>
              <a:rPr sz="2800" dirty="0">
                <a:latin typeface="Calibri"/>
                <a:cs typeface="Calibri"/>
              </a:rPr>
              <a:t>variable</a:t>
            </a:r>
            <a:r>
              <a:rPr sz="2800" spc="-80" dirty="0">
                <a:latin typeface="Calibri"/>
                <a:cs typeface="Calibri"/>
              </a:rPr>
              <a:t> </a:t>
            </a:r>
            <a:r>
              <a:rPr sz="2800" dirty="0">
                <a:latin typeface="Calibri"/>
                <a:cs typeface="Calibri"/>
              </a:rPr>
              <a:t>decelerations</a:t>
            </a:r>
            <a:r>
              <a:rPr sz="2800" spc="-70" dirty="0">
                <a:latin typeface="Calibri"/>
                <a:cs typeface="Calibri"/>
              </a:rPr>
              <a:t> </a:t>
            </a:r>
            <a:r>
              <a:rPr sz="2800" spc="-10" dirty="0">
                <a:latin typeface="Calibri"/>
                <a:cs typeface="Calibri"/>
              </a:rPr>
              <a:t>(NICE,2021)</a:t>
            </a:r>
            <a:endParaRPr sz="2800">
              <a:latin typeface="Calibri"/>
              <a:cs typeface="Calibri"/>
            </a:endParaRPr>
          </a:p>
          <a:p>
            <a:pPr marL="697230" indent="-227965">
              <a:lnSpc>
                <a:spcPct val="100000"/>
              </a:lnSpc>
              <a:spcBef>
                <a:spcPts val="1655"/>
              </a:spcBef>
              <a:buFont typeface="Arial"/>
              <a:buChar char="•"/>
              <a:tabLst>
                <a:tab pos="697230" algn="l"/>
              </a:tabLst>
            </a:pPr>
            <a:r>
              <a:rPr sz="2800" dirty="0">
                <a:latin typeface="Calibri"/>
                <a:cs typeface="Calibri"/>
              </a:rPr>
              <a:t>Lasting</a:t>
            </a:r>
            <a:r>
              <a:rPr sz="2800" spc="-45" dirty="0">
                <a:latin typeface="Calibri"/>
                <a:cs typeface="Calibri"/>
              </a:rPr>
              <a:t> </a:t>
            </a:r>
            <a:r>
              <a:rPr sz="2800" dirty="0">
                <a:latin typeface="Calibri"/>
                <a:cs typeface="Calibri"/>
              </a:rPr>
              <a:t>more</a:t>
            </a:r>
            <a:r>
              <a:rPr sz="2800" spc="-40" dirty="0">
                <a:latin typeface="Calibri"/>
                <a:cs typeface="Calibri"/>
              </a:rPr>
              <a:t> </a:t>
            </a:r>
            <a:r>
              <a:rPr sz="2800" dirty="0">
                <a:latin typeface="Calibri"/>
                <a:cs typeface="Calibri"/>
              </a:rPr>
              <a:t>than</a:t>
            </a:r>
            <a:r>
              <a:rPr sz="2800" spc="-35" dirty="0">
                <a:latin typeface="Calibri"/>
                <a:cs typeface="Calibri"/>
              </a:rPr>
              <a:t> </a:t>
            </a:r>
            <a:r>
              <a:rPr sz="2800" dirty="0">
                <a:latin typeface="Calibri"/>
                <a:cs typeface="Calibri"/>
              </a:rPr>
              <a:t>60</a:t>
            </a:r>
            <a:r>
              <a:rPr sz="2800" spc="-35" dirty="0">
                <a:latin typeface="Calibri"/>
                <a:cs typeface="Calibri"/>
              </a:rPr>
              <a:t> </a:t>
            </a:r>
            <a:r>
              <a:rPr sz="2800" spc="-10" dirty="0">
                <a:latin typeface="Calibri"/>
                <a:cs typeface="Calibri"/>
              </a:rPr>
              <a:t>seconds</a:t>
            </a:r>
            <a:endParaRPr sz="2800">
              <a:latin typeface="Calibri"/>
              <a:cs typeface="Calibri"/>
            </a:endParaRPr>
          </a:p>
          <a:p>
            <a:pPr marL="697230" indent="-227965">
              <a:lnSpc>
                <a:spcPct val="100000"/>
              </a:lnSpc>
              <a:spcBef>
                <a:spcPts val="2135"/>
              </a:spcBef>
              <a:buFont typeface="Arial"/>
              <a:buChar char="•"/>
              <a:tabLst>
                <a:tab pos="697230" algn="l"/>
              </a:tabLst>
            </a:pPr>
            <a:r>
              <a:rPr sz="2800" dirty="0">
                <a:latin typeface="Calibri"/>
                <a:cs typeface="Calibri"/>
              </a:rPr>
              <a:t>Failure</a:t>
            </a:r>
            <a:r>
              <a:rPr sz="2800" spc="-30" dirty="0">
                <a:latin typeface="Calibri"/>
                <a:cs typeface="Calibri"/>
              </a:rPr>
              <a:t> </a:t>
            </a:r>
            <a:r>
              <a:rPr sz="2800" dirty="0">
                <a:latin typeface="Calibri"/>
                <a:cs typeface="Calibri"/>
              </a:rPr>
              <a:t>to</a:t>
            </a:r>
            <a:r>
              <a:rPr sz="2800" spc="-25" dirty="0">
                <a:latin typeface="Calibri"/>
                <a:cs typeface="Calibri"/>
              </a:rPr>
              <a:t> </a:t>
            </a:r>
            <a:r>
              <a:rPr sz="2800" dirty="0">
                <a:latin typeface="Calibri"/>
                <a:cs typeface="Calibri"/>
              </a:rPr>
              <a:t>return</a:t>
            </a:r>
            <a:r>
              <a:rPr sz="2800" spc="-20" dirty="0">
                <a:latin typeface="Calibri"/>
                <a:cs typeface="Calibri"/>
              </a:rPr>
              <a:t> </a:t>
            </a:r>
            <a:r>
              <a:rPr sz="2800" dirty="0">
                <a:latin typeface="Calibri"/>
                <a:cs typeface="Calibri"/>
              </a:rPr>
              <a:t>to</a:t>
            </a:r>
            <a:r>
              <a:rPr sz="2800" spc="-20" dirty="0">
                <a:latin typeface="Calibri"/>
                <a:cs typeface="Calibri"/>
              </a:rPr>
              <a:t> </a:t>
            </a:r>
            <a:r>
              <a:rPr sz="2800" spc="-10" dirty="0">
                <a:latin typeface="Calibri"/>
                <a:cs typeface="Calibri"/>
              </a:rPr>
              <a:t>baseline</a:t>
            </a:r>
            <a:endParaRPr sz="2800">
              <a:latin typeface="Calibri"/>
              <a:cs typeface="Calibri"/>
            </a:endParaRPr>
          </a:p>
          <a:p>
            <a:pPr marL="697230" indent="-227965">
              <a:lnSpc>
                <a:spcPct val="100000"/>
              </a:lnSpc>
              <a:spcBef>
                <a:spcPts val="2235"/>
              </a:spcBef>
              <a:buFont typeface="Arial"/>
              <a:buChar char="•"/>
              <a:tabLst>
                <a:tab pos="697230" algn="l"/>
              </a:tabLst>
            </a:pPr>
            <a:r>
              <a:rPr sz="2800" dirty="0">
                <a:latin typeface="Calibri"/>
                <a:cs typeface="Calibri"/>
              </a:rPr>
              <a:t>Biphasic</a:t>
            </a:r>
            <a:r>
              <a:rPr sz="2800" spc="-45" dirty="0">
                <a:latin typeface="Calibri"/>
                <a:cs typeface="Calibri"/>
              </a:rPr>
              <a:t> </a:t>
            </a:r>
            <a:r>
              <a:rPr sz="2800" dirty="0">
                <a:latin typeface="Calibri"/>
                <a:cs typeface="Calibri"/>
              </a:rPr>
              <a:t>(W)</a:t>
            </a:r>
            <a:r>
              <a:rPr sz="2800" spc="-40" dirty="0">
                <a:latin typeface="Calibri"/>
                <a:cs typeface="Calibri"/>
              </a:rPr>
              <a:t> </a:t>
            </a:r>
            <a:r>
              <a:rPr sz="2800" spc="-20" dirty="0">
                <a:latin typeface="Calibri"/>
                <a:cs typeface="Calibri"/>
              </a:rPr>
              <a:t>shape</a:t>
            </a:r>
            <a:endParaRPr sz="2800">
              <a:latin typeface="Calibri"/>
              <a:cs typeface="Calibri"/>
            </a:endParaRPr>
          </a:p>
          <a:p>
            <a:pPr marL="697230" indent="-227965">
              <a:lnSpc>
                <a:spcPct val="100000"/>
              </a:lnSpc>
              <a:spcBef>
                <a:spcPts val="2135"/>
              </a:spcBef>
              <a:buFont typeface="Arial"/>
              <a:buChar char="•"/>
              <a:tabLst>
                <a:tab pos="697230" algn="l"/>
              </a:tabLst>
            </a:pPr>
            <a:r>
              <a:rPr sz="2800" dirty="0">
                <a:latin typeface="Calibri"/>
                <a:cs typeface="Calibri"/>
              </a:rPr>
              <a:t>No</a:t>
            </a:r>
            <a:r>
              <a:rPr sz="2800" spc="-35" dirty="0">
                <a:latin typeface="Calibri"/>
                <a:cs typeface="Calibri"/>
              </a:rPr>
              <a:t> </a:t>
            </a:r>
            <a:r>
              <a:rPr sz="2800" spc="-10" dirty="0">
                <a:latin typeface="Calibri"/>
                <a:cs typeface="Calibri"/>
              </a:rPr>
              <a:t>shouldering</a:t>
            </a:r>
            <a:endParaRPr sz="2800">
              <a:latin typeface="Calibri"/>
              <a:cs typeface="Calibri"/>
            </a:endParaRPr>
          </a:p>
          <a:p>
            <a:pPr marL="697230" indent="-227965">
              <a:lnSpc>
                <a:spcPct val="100000"/>
              </a:lnSpc>
              <a:spcBef>
                <a:spcPts val="2255"/>
              </a:spcBef>
              <a:buFont typeface="Arial"/>
              <a:buChar char="•"/>
              <a:tabLst>
                <a:tab pos="697230" algn="l"/>
              </a:tabLst>
            </a:pPr>
            <a:r>
              <a:rPr sz="2800" dirty="0">
                <a:latin typeface="Calibri"/>
                <a:cs typeface="Calibri"/>
              </a:rPr>
              <a:t>Slow</a:t>
            </a:r>
            <a:r>
              <a:rPr sz="2800" spc="-35" dirty="0">
                <a:latin typeface="Calibri"/>
                <a:cs typeface="Calibri"/>
              </a:rPr>
              <a:t> </a:t>
            </a:r>
            <a:r>
              <a:rPr sz="2800" dirty="0">
                <a:latin typeface="Calibri"/>
                <a:cs typeface="Calibri"/>
              </a:rPr>
              <a:t>return</a:t>
            </a:r>
            <a:r>
              <a:rPr sz="2800" spc="-25" dirty="0">
                <a:latin typeface="Calibri"/>
                <a:cs typeface="Calibri"/>
              </a:rPr>
              <a:t> </a:t>
            </a:r>
            <a:r>
              <a:rPr sz="2800" dirty="0">
                <a:latin typeface="Calibri"/>
                <a:cs typeface="Calibri"/>
              </a:rPr>
              <a:t>to</a:t>
            </a:r>
            <a:r>
              <a:rPr sz="2800" spc="-30" dirty="0">
                <a:latin typeface="Calibri"/>
                <a:cs typeface="Calibri"/>
              </a:rPr>
              <a:t> </a:t>
            </a:r>
            <a:r>
              <a:rPr sz="2800" dirty="0">
                <a:latin typeface="Calibri"/>
                <a:cs typeface="Calibri"/>
              </a:rPr>
              <a:t>baseline</a:t>
            </a:r>
            <a:r>
              <a:rPr sz="2800" spc="-35" dirty="0">
                <a:latin typeface="Calibri"/>
                <a:cs typeface="Calibri"/>
              </a:rPr>
              <a:t> </a:t>
            </a:r>
            <a:r>
              <a:rPr sz="2800" dirty="0">
                <a:latin typeface="Calibri"/>
                <a:cs typeface="Calibri"/>
              </a:rPr>
              <a:t>with</a:t>
            </a:r>
            <a:r>
              <a:rPr sz="2800" spc="-30" dirty="0">
                <a:latin typeface="Calibri"/>
                <a:cs typeface="Calibri"/>
              </a:rPr>
              <a:t> </a:t>
            </a:r>
            <a:r>
              <a:rPr sz="2800" dirty="0">
                <a:latin typeface="Calibri"/>
                <a:cs typeface="Calibri"/>
              </a:rPr>
              <a:t>less</a:t>
            </a:r>
            <a:r>
              <a:rPr sz="2800" spc="-25" dirty="0">
                <a:latin typeface="Calibri"/>
                <a:cs typeface="Calibri"/>
              </a:rPr>
              <a:t> </a:t>
            </a:r>
            <a:r>
              <a:rPr sz="2800" spc="-10" dirty="0">
                <a:latin typeface="Calibri"/>
                <a:cs typeface="Calibri"/>
              </a:rPr>
              <a:t>variability</a:t>
            </a:r>
            <a:endParaRPr sz="2800">
              <a:latin typeface="Calibri"/>
              <a:cs typeface="Calibri"/>
            </a:endParaRPr>
          </a:p>
        </p:txBody>
      </p:sp>
      <p:grpSp>
        <p:nvGrpSpPr>
          <p:cNvPr id="3" name="object 3"/>
          <p:cNvGrpSpPr/>
          <p:nvPr/>
        </p:nvGrpSpPr>
        <p:grpSpPr>
          <a:xfrm>
            <a:off x="-6350" y="5836892"/>
            <a:ext cx="12204700" cy="1028065"/>
            <a:chOff x="-6350" y="5836892"/>
            <a:chExt cx="12204700" cy="1028065"/>
          </a:xfrm>
        </p:grpSpPr>
        <p:pic>
          <p:nvPicPr>
            <p:cNvPr id="4" name="object 4"/>
            <p:cNvPicPr/>
            <p:nvPr/>
          </p:nvPicPr>
          <p:blipFill>
            <a:blip r:embed="rId2" cstate="print"/>
            <a:stretch>
              <a:fillRect/>
            </a:stretch>
          </p:blipFill>
          <p:spPr>
            <a:xfrm>
              <a:off x="0" y="6230005"/>
              <a:ext cx="12192000" cy="627994"/>
            </a:xfrm>
            <a:prstGeom prst="rect">
              <a:avLst/>
            </a:prstGeom>
          </p:spPr>
        </p:pic>
        <p:sp>
          <p:nvSpPr>
            <p:cNvPr id="5" name="object 5"/>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063824" y="6391182"/>
              <a:ext cx="2212855" cy="274968"/>
            </a:xfrm>
            <a:prstGeom prst="rect">
              <a:avLst/>
            </a:prstGeom>
          </p:spPr>
        </p:pic>
        <p:pic>
          <p:nvPicPr>
            <p:cNvPr id="7" name="object 7"/>
            <p:cNvPicPr/>
            <p:nvPr/>
          </p:nvPicPr>
          <p:blipFill>
            <a:blip r:embed="rId4" cstate="print"/>
            <a:stretch>
              <a:fillRect/>
            </a:stretch>
          </p:blipFill>
          <p:spPr>
            <a:xfrm>
              <a:off x="219456" y="5836892"/>
              <a:ext cx="740663" cy="829258"/>
            </a:xfrm>
            <a:prstGeom prst="rect">
              <a:avLst/>
            </a:prstGeom>
          </p:spPr>
        </p:pic>
      </p:grpSp>
      <p:pic>
        <p:nvPicPr>
          <p:cNvPr id="8" name="object 8"/>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0"/>
            <a:ext cx="12204700" cy="6864350"/>
            <a:chOff x="-6350" y="0"/>
            <a:chExt cx="12204700" cy="6864350"/>
          </a:xfrm>
        </p:grpSpPr>
        <p:pic>
          <p:nvPicPr>
            <p:cNvPr id="3" name="object 3"/>
            <p:cNvPicPr/>
            <p:nvPr/>
          </p:nvPicPr>
          <p:blipFill>
            <a:blip r:embed="rId2" cstate="print"/>
            <a:stretch>
              <a:fillRect/>
            </a:stretch>
          </p:blipFill>
          <p:spPr>
            <a:xfrm>
              <a:off x="4999370" y="0"/>
              <a:ext cx="4163679" cy="6309301"/>
            </a:xfrm>
            <a:prstGeom prst="rect">
              <a:avLst/>
            </a:prstGeom>
          </p:spPr>
        </p:pic>
        <p:pic>
          <p:nvPicPr>
            <p:cNvPr id="4" name="object 4"/>
            <p:cNvPicPr/>
            <p:nvPr/>
          </p:nvPicPr>
          <p:blipFill>
            <a:blip r:embed="rId3" cstate="print"/>
            <a:stretch>
              <a:fillRect/>
            </a:stretch>
          </p:blipFill>
          <p:spPr>
            <a:xfrm>
              <a:off x="0" y="6230005"/>
              <a:ext cx="12192000" cy="627994"/>
            </a:xfrm>
            <a:prstGeom prst="rect">
              <a:avLst/>
            </a:prstGeom>
          </p:spPr>
        </p:pic>
        <p:sp>
          <p:nvSpPr>
            <p:cNvPr id="5" name="object 5"/>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6" name="object 6"/>
            <p:cNvPicPr/>
            <p:nvPr/>
          </p:nvPicPr>
          <p:blipFill>
            <a:blip r:embed="rId4" cstate="print"/>
            <a:stretch>
              <a:fillRect/>
            </a:stretch>
          </p:blipFill>
          <p:spPr>
            <a:xfrm>
              <a:off x="11436837" y="199161"/>
              <a:ext cx="627804" cy="617266"/>
            </a:xfrm>
            <a:prstGeom prst="rect">
              <a:avLst/>
            </a:prstGeom>
          </p:spPr>
        </p:pic>
        <p:pic>
          <p:nvPicPr>
            <p:cNvPr id="7" name="object 7"/>
            <p:cNvPicPr/>
            <p:nvPr/>
          </p:nvPicPr>
          <p:blipFill>
            <a:blip r:embed="rId5" cstate="print"/>
            <a:stretch>
              <a:fillRect/>
            </a:stretch>
          </p:blipFill>
          <p:spPr>
            <a:xfrm>
              <a:off x="1063824" y="6391182"/>
              <a:ext cx="2212855" cy="274968"/>
            </a:xfrm>
            <a:prstGeom prst="rect">
              <a:avLst/>
            </a:prstGeom>
          </p:spPr>
        </p:pic>
        <p:pic>
          <p:nvPicPr>
            <p:cNvPr id="8" name="object 8"/>
            <p:cNvPicPr/>
            <p:nvPr/>
          </p:nvPicPr>
          <p:blipFill>
            <a:blip r:embed="rId6" cstate="print"/>
            <a:stretch>
              <a:fillRect/>
            </a:stretch>
          </p:blipFill>
          <p:spPr>
            <a:xfrm>
              <a:off x="219456" y="5836892"/>
              <a:ext cx="740663" cy="829258"/>
            </a:xfrm>
            <a:prstGeom prst="rect">
              <a:avLst/>
            </a:prstGeom>
          </p:spPr>
        </p:pic>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77266" y="0"/>
            <a:ext cx="4202822" cy="6286500"/>
          </a:xfrm>
          <a:prstGeom prst="rect">
            <a:avLst/>
          </a:prstGeom>
        </p:spPr>
      </p:pic>
      <p:grpSp>
        <p:nvGrpSpPr>
          <p:cNvPr id="3" name="object 3"/>
          <p:cNvGrpSpPr/>
          <p:nvPr/>
        </p:nvGrpSpPr>
        <p:grpSpPr>
          <a:xfrm>
            <a:off x="-6350" y="0"/>
            <a:ext cx="12204700" cy="6864350"/>
            <a:chOff x="-6350" y="0"/>
            <a:chExt cx="12204700" cy="6864350"/>
          </a:xfrm>
        </p:grpSpPr>
        <p:pic>
          <p:nvPicPr>
            <p:cNvPr id="4" name="object 4"/>
            <p:cNvPicPr/>
            <p:nvPr/>
          </p:nvPicPr>
          <p:blipFill>
            <a:blip r:embed="rId3" cstate="print"/>
            <a:stretch>
              <a:fillRect/>
            </a:stretch>
          </p:blipFill>
          <p:spPr>
            <a:xfrm>
              <a:off x="6511912" y="0"/>
              <a:ext cx="4414128" cy="6628535"/>
            </a:xfrm>
            <a:prstGeom prst="rect">
              <a:avLst/>
            </a:prstGeom>
          </p:spPr>
        </p:pic>
        <p:pic>
          <p:nvPicPr>
            <p:cNvPr id="5" name="object 5"/>
            <p:cNvPicPr/>
            <p:nvPr/>
          </p:nvPicPr>
          <p:blipFill>
            <a:blip r:embed="rId4"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5" cstate="print"/>
            <a:stretch>
              <a:fillRect/>
            </a:stretch>
          </p:blipFill>
          <p:spPr>
            <a:xfrm>
              <a:off x="11436837" y="199161"/>
              <a:ext cx="627804" cy="617266"/>
            </a:xfrm>
            <a:prstGeom prst="rect">
              <a:avLst/>
            </a:prstGeom>
          </p:spPr>
        </p:pic>
        <p:pic>
          <p:nvPicPr>
            <p:cNvPr id="8" name="object 8"/>
            <p:cNvPicPr/>
            <p:nvPr/>
          </p:nvPicPr>
          <p:blipFill>
            <a:blip r:embed="rId6" cstate="print"/>
            <a:stretch>
              <a:fillRect/>
            </a:stretch>
          </p:blipFill>
          <p:spPr>
            <a:xfrm>
              <a:off x="1063824" y="6391182"/>
              <a:ext cx="2212855" cy="274968"/>
            </a:xfrm>
            <a:prstGeom prst="rect">
              <a:avLst/>
            </a:prstGeom>
          </p:spPr>
        </p:pic>
        <p:pic>
          <p:nvPicPr>
            <p:cNvPr id="9" name="object 9"/>
            <p:cNvPicPr/>
            <p:nvPr/>
          </p:nvPicPr>
          <p:blipFill>
            <a:blip r:embed="rId7" cstate="print"/>
            <a:stretch>
              <a:fillRect/>
            </a:stretch>
          </p:blipFill>
          <p:spPr>
            <a:xfrm>
              <a:off x="219456" y="5836892"/>
              <a:ext cx="740663" cy="829258"/>
            </a:xfrm>
            <a:prstGeom prst="rect">
              <a:avLst/>
            </a:prstGeom>
          </p:spPr>
        </p:pic>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61870" y="0"/>
            <a:ext cx="4352213" cy="6582352"/>
          </a:xfrm>
          <a:prstGeom prst="rect">
            <a:avLst/>
          </a:prstGeom>
        </p:spPr>
      </p:pic>
      <p:grpSp>
        <p:nvGrpSpPr>
          <p:cNvPr id="3" name="object 3"/>
          <p:cNvGrpSpPr/>
          <p:nvPr/>
        </p:nvGrpSpPr>
        <p:grpSpPr>
          <a:xfrm>
            <a:off x="-6350" y="0"/>
            <a:ext cx="12204700" cy="6864350"/>
            <a:chOff x="-6350" y="0"/>
            <a:chExt cx="12204700" cy="6864350"/>
          </a:xfrm>
        </p:grpSpPr>
        <p:pic>
          <p:nvPicPr>
            <p:cNvPr id="4" name="object 4"/>
            <p:cNvPicPr/>
            <p:nvPr/>
          </p:nvPicPr>
          <p:blipFill>
            <a:blip r:embed="rId3" cstate="print"/>
            <a:stretch>
              <a:fillRect/>
            </a:stretch>
          </p:blipFill>
          <p:spPr>
            <a:xfrm>
              <a:off x="1771650" y="0"/>
              <a:ext cx="4090277" cy="6354851"/>
            </a:xfrm>
            <a:prstGeom prst="rect">
              <a:avLst/>
            </a:prstGeom>
          </p:spPr>
        </p:pic>
        <p:pic>
          <p:nvPicPr>
            <p:cNvPr id="5" name="object 5"/>
            <p:cNvPicPr/>
            <p:nvPr/>
          </p:nvPicPr>
          <p:blipFill>
            <a:blip r:embed="rId4"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5" cstate="print"/>
            <a:stretch>
              <a:fillRect/>
            </a:stretch>
          </p:blipFill>
          <p:spPr>
            <a:xfrm>
              <a:off x="11436837" y="199161"/>
              <a:ext cx="627804" cy="617266"/>
            </a:xfrm>
            <a:prstGeom prst="rect">
              <a:avLst/>
            </a:prstGeom>
          </p:spPr>
        </p:pic>
        <p:pic>
          <p:nvPicPr>
            <p:cNvPr id="8" name="object 8"/>
            <p:cNvPicPr/>
            <p:nvPr/>
          </p:nvPicPr>
          <p:blipFill>
            <a:blip r:embed="rId6" cstate="print"/>
            <a:stretch>
              <a:fillRect/>
            </a:stretch>
          </p:blipFill>
          <p:spPr>
            <a:xfrm>
              <a:off x="1063824" y="6391182"/>
              <a:ext cx="2212855" cy="274968"/>
            </a:xfrm>
            <a:prstGeom prst="rect">
              <a:avLst/>
            </a:prstGeom>
          </p:spPr>
        </p:pic>
        <p:pic>
          <p:nvPicPr>
            <p:cNvPr id="9" name="object 9"/>
            <p:cNvPicPr/>
            <p:nvPr/>
          </p:nvPicPr>
          <p:blipFill>
            <a:blip r:embed="rId7" cstate="print"/>
            <a:stretch>
              <a:fillRect/>
            </a:stretch>
          </p:blipFill>
          <p:spPr>
            <a:xfrm>
              <a:off x="219456" y="5836892"/>
              <a:ext cx="740663" cy="829258"/>
            </a:xfrm>
            <a:prstGeom prst="rect">
              <a:avLst/>
            </a:prstGeom>
          </p:spPr>
        </p:pic>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0"/>
            <a:ext cx="12204700" cy="6864350"/>
            <a:chOff x="-6350" y="0"/>
            <a:chExt cx="12204700" cy="6864350"/>
          </a:xfrm>
        </p:grpSpPr>
        <p:pic>
          <p:nvPicPr>
            <p:cNvPr id="3" name="object 3"/>
            <p:cNvPicPr/>
            <p:nvPr/>
          </p:nvPicPr>
          <p:blipFill>
            <a:blip r:embed="rId2" cstate="print"/>
            <a:stretch>
              <a:fillRect/>
            </a:stretch>
          </p:blipFill>
          <p:spPr>
            <a:xfrm>
              <a:off x="6096000" y="0"/>
              <a:ext cx="4272356" cy="6637737"/>
            </a:xfrm>
            <a:prstGeom prst="rect">
              <a:avLst/>
            </a:prstGeom>
          </p:spPr>
        </p:pic>
        <p:pic>
          <p:nvPicPr>
            <p:cNvPr id="4" name="object 4"/>
            <p:cNvPicPr/>
            <p:nvPr/>
          </p:nvPicPr>
          <p:blipFill>
            <a:blip r:embed="rId3" cstate="print"/>
            <a:stretch>
              <a:fillRect/>
            </a:stretch>
          </p:blipFill>
          <p:spPr>
            <a:xfrm>
              <a:off x="0" y="6230005"/>
              <a:ext cx="12192000" cy="627994"/>
            </a:xfrm>
            <a:prstGeom prst="rect">
              <a:avLst/>
            </a:prstGeom>
          </p:spPr>
        </p:pic>
        <p:sp>
          <p:nvSpPr>
            <p:cNvPr id="5" name="object 5"/>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6" name="object 6"/>
            <p:cNvPicPr/>
            <p:nvPr/>
          </p:nvPicPr>
          <p:blipFill>
            <a:blip r:embed="rId4" cstate="print"/>
            <a:stretch>
              <a:fillRect/>
            </a:stretch>
          </p:blipFill>
          <p:spPr>
            <a:xfrm>
              <a:off x="11436837" y="199161"/>
              <a:ext cx="627804" cy="617266"/>
            </a:xfrm>
            <a:prstGeom prst="rect">
              <a:avLst/>
            </a:prstGeom>
          </p:spPr>
        </p:pic>
        <p:pic>
          <p:nvPicPr>
            <p:cNvPr id="7" name="object 7"/>
            <p:cNvPicPr/>
            <p:nvPr/>
          </p:nvPicPr>
          <p:blipFill>
            <a:blip r:embed="rId5" cstate="print"/>
            <a:stretch>
              <a:fillRect/>
            </a:stretch>
          </p:blipFill>
          <p:spPr>
            <a:xfrm>
              <a:off x="1063824" y="6391182"/>
              <a:ext cx="2212855" cy="274968"/>
            </a:xfrm>
            <a:prstGeom prst="rect">
              <a:avLst/>
            </a:prstGeom>
          </p:spPr>
        </p:pic>
        <p:pic>
          <p:nvPicPr>
            <p:cNvPr id="8" name="object 8"/>
            <p:cNvPicPr/>
            <p:nvPr/>
          </p:nvPicPr>
          <p:blipFill>
            <a:blip r:embed="rId6" cstate="print"/>
            <a:stretch>
              <a:fillRect/>
            </a:stretch>
          </p:blipFill>
          <p:spPr>
            <a:xfrm>
              <a:off x="219456" y="5836892"/>
              <a:ext cx="740663" cy="829258"/>
            </a:xfrm>
            <a:prstGeom prst="rect">
              <a:avLst/>
            </a:prstGeom>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92024" rIns="0" bIns="0" rtlCol="0">
            <a:spAutoFit/>
          </a:bodyPr>
          <a:lstStyle/>
          <a:p>
            <a:pPr marL="3747770">
              <a:lnSpc>
                <a:spcPct val="100000"/>
              </a:lnSpc>
              <a:spcBef>
                <a:spcPts val="120"/>
              </a:spcBef>
            </a:pPr>
            <a:r>
              <a:rPr spc="90" dirty="0"/>
              <a:t>Late</a:t>
            </a:r>
            <a:r>
              <a:rPr spc="105" dirty="0"/>
              <a:t> </a:t>
            </a:r>
            <a:r>
              <a:rPr spc="95" dirty="0"/>
              <a:t>Decelerations</a:t>
            </a:r>
          </a:p>
        </p:txBody>
      </p:sp>
      <p:sp>
        <p:nvSpPr>
          <p:cNvPr id="3" name="object 3"/>
          <p:cNvSpPr txBox="1"/>
          <p:nvPr/>
        </p:nvSpPr>
        <p:spPr>
          <a:xfrm>
            <a:off x="871219" y="1796288"/>
            <a:ext cx="10283190" cy="3878579"/>
          </a:xfrm>
          <a:prstGeom prst="rect">
            <a:avLst/>
          </a:prstGeom>
        </p:spPr>
        <p:txBody>
          <a:bodyPr vert="horz" wrap="square" lIns="0" tIns="12700" rIns="0" bIns="0" rtlCol="0">
            <a:spAutoFit/>
          </a:bodyPr>
          <a:lstStyle/>
          <a:p>
            <a:pPr marL="233679" indent="-220979">
              <a:lnSpc>
                <a:spcPct val="100000"/>
              </a:lnSpc>
              <a:spcBef>
                <a:spcPts val="100"/>
              </a:spcBef>
              <a:buFont typeface="Arial"/>
              <a:buChar char="•"/>
              <a:tabLst>
                <a:tab pos="233679" algn="l"/>
              </a:tabLst>
            </a:pPr>
            <a:r>
              <a:rPr sz="2700" dirty="0">
                <a:latin typeface="Calibri"/>
                <a:cs typeface="Calibri"/>
              </a:rPr>
              <a:t>Late</a:t>
            </a:r>
            <a:r>
              <a:rPr sz="2700" spc="30" dirty="0">
                <a:latin typeface="Calibri"/>
                <a:cs typeface="Calibri"/>
              </a:rPr>
              <a:t> </a:t>
            </a:r>
            <a:r>
              <a:rPr sz="2700" dirty="0">
                <a:latin typeface="Calibri"/>
                <a:cs typeface="Calibri"/>
              </a:rPr>
              <a:t>decelerations</a:t>
            </a:r>
            <a:r>
              <a:rPr sz="2700" spc="25" dirty="0">
                <a:latin typeface="Calibri"/>
                <a:cs typeface="Calibri"/>
              </a:rPr>
              <a:t> </a:t>
            </a:r>
            <a:r>
              <a:rPr sz="2700" dirty="0">
                <a:latin typeface="Calibri"/>
                <a:cs typeface="Calibri"/>
              </a:rPr>
              <a:t>are</a:t>
            </a:r>
            <a:r>
              <a:rPr sz="2700" spc="35" dirty="0">
                <a:latin typeface="Calibri"/>
                <a:cs typeface="Calibri"/>
              </a:rPr>
              <a:t> </a:t>
            </a:r>
            <a:r>
              <a:rPr sz="2700" spc="-10" dirty="0">
                <a:latin typeface="Calibri"/>
                <a:cs typeface="Calibri"/>
              </a:rPr>
              <a:t>U-</a:t>
            </a:r>
            <a:r>
              <a:rPr sz="2700" dirty="0">
                <a:latin typeface="Calibri"/>
                <a:cs typeface="Calibri"/>
              </a:rPr>
              <a:t>shaped</a:t>
            </a:r>
            <a:r>
              <a:rPr sz="2700" spc="25" dirty="0">
                <a:latin typeface="Calibri"/>
                <a:cs typeface="Calibri"/>
              </a:rPr>
              <a:t> </a:t>
            </a:r>
            <a:r>
              <a:rPr sz="2700" dirty="0">
                <a:latin typeface="Calibri"/>
                <a:cs typeface="Calibri"/>
              </a:rPr>
              <a:t>and/or</a:t>
            </a:r>
            <a:r>
              <a:rPr sz="2700" spc="30" dirty="0">
                <a:latin typeface="Calibri"/>
                <a:cs typeface="Calibri"/>
              </a:rPr>
              <a:t> </a:t>
            </a:r>
            <a:r>
              <a:rPr sz="2700" dirty="0">
                <a:latin typeface="Calibri"/>
                <a:cs typeface="Calibri"/>
              </a:rPr>
              <a:t>with</a:t>
            </a:r>
            <a:r>
              <a:rPr sz="2700" spc="25" dirty="0">
                <a:latin typeface="Calibri"/>
                <a:cs typeface="Calibri"/>
              </a:rPr>
              <a:t> </a:t>
            </a:r>
            <a:r>
              <a:rPr sz="2700" dirty="0">
                <a:latin typeface="Calibri"/>
                <a:cs typeface="Calibri"/>
              </a:rPr>
              <a:t>reduced</a:t>
            </a:r>
            <a:r>
              <a:rPr sz="2700" spc="30" dirty="0">
                <a:latin typeface="Calibri"/>
                <a:cs typeface="Calibri"/>
              </a:rPr>
              <a:t> </a:t>
            </a:r>
            <a:r>
              <a:rPr sz="2700" spc="-10" dirty="0">
                <a:latin typeface="Calibri"/>
                <a:cs typeface="Calibri"/>
              </a:rPr>
              <a:t>variability.</a:t>
            </a:r>
            <a:endParaRPr sz="2700">
              <a:latin typeface="Calibri"/>
              <a:cs typeface="Calibri"/>
            </a:endParaRPr>
          </a:p>
          <a:p>
            <a:pPr>
              <a:lnSpc>
                <a:spcPct val="100000"/>
              </a:lnSpc>
              <a:spcBef>
                <a:spcPts val="1445"/>
              </a:spcBef>
              <a:buFont typeface="Arial"/>
              <a:buChar char="•"/>
            </a:pPr>
            <a:endParaRPr sz="2700">
              <a:latin typeface="Calibri"/>
              <a:cs typeface="Calibri"/>
            </a:endParaRPr>
          </a:p>
          <a:p>
            <a:pPr marL="234315" marR="220979" indent="-221615">
              <a:lnSpc>
                <a:spcPct val="90600"/>
              </a:lnSpc>
              <a:buFont typeface="Arial"/>
              <a:buChar char="•"/>
              <a:tabLst>
                <a:tab pos="234315" algn="l"/>
              </a:tabLst>
            </a:pPr>
            <a:r>
              <a:rPr sz="2700" dirty="0">
                <a:latin typeface="Calibri"/>
                <a:cs typeface="Calibri"/>
              </a:rPr>
              <a:t>When</a:t>
            </a:r>
            <a:r>
              <a:rPr sz="2700" spc="20" dirty="0">
                <a:latin typeface="Calibri"/>
                <a:cs typeface="Calibri"/>
              </a:rPr>
              <a:t> </a:t>
            </a:r>
            <a:r>
              <a:rPr sz="2700" dirty="0">
                <a:latin typeface="Calibri"/>
                <a:cs typeface="Calibri"/>
              </a:rPr>
              <a:t>contractions</a:t>
            </a:r>
            <a:r>
              <a:rPr sz="2700" spc="25" dirty="0">
                <a:latin typeface="Calibri"/>
                <a:cs typeface="Calibri"/>
              </a:rPr>
              <a:t> </a:t>
            </a:r>
            <a:r>
              <a:rPr sz="2700" dirty="0">
                <a:latin typeface="Calibri"/>
                <a:cs typeface="Calibri"/>
              </a:rPr>
              <a:t>are</a:t>
            </a:r>
            <a:r>
              <a:rPr sz="2700" spc="25" dirty="0">
                <a:latin typeface="Calibri"/>
                <a:cs typeface="Calibri"/>
              </a:rPr>
              <a:t> </a:t>
            </a:r>
            <a:r>
              <a:rPr sz="2700" dirty="0">
                <a:latin typeface="Calibri"/>
                <a:cs typeface="Calibri"/>
              </a:rPr>
              <a:t>adequately</a:t>
            </a:r>
            <a:r>
              <a:rPr sz="2700" spc="25" dirty="0">
                <a:latin typeface="Calibri"/>
                <a:cs typeface="Calibri"/>
              </a:rPr>
              <a:t> </a:t>
            </a:r>
            <a:r>
              <a:rPr sz="2700" dirty="0">
                <a:latin typeface="Calibri"/>
                <a:cs typeface="Calibri"/>
              </a:rPr>
              <a:t>monitored,</a:t>
            </a:r>
            <a:r>
              <a:rPr sz="2700" spc="20" dirty="0">
                <a:latin typeface="Calibri"/>
                <a:cs typeface="Calibri"/>
              </a:rPr>
              <a:t> </a:t>
            </a:r>
            <a:r>
              <a:rPr sz="2700" dirty="0">
                <a:latin typeface="Calibri"/>
                <a:cs typeface="Calibri"/>
              </a:rPr>
              <a:t>late</a:t>
            </a:r>
            <a:r>
              <a:rPr sz="2700" spc="25" dirty="0">
                <a:latin typeface="Calibri"/>
                <a:cs typeface="Calibri"/>
              </a:rPr>
              <a:t> </a:t>
            </a:r>
            <a:r>
              <a:rPr sz="2700" dirty="0">
                <a:latin typeface="Calibri"/>
                <a:cs typeface="Calibri"/>
              </a:rPr>
              <a:t>decelerations</a:t>
            </a:r>
            <a:r>
              <a:rPr sz="2700" spc="25" dirty="0">
                <a:latin typeface="Calibri"/>
                <a:cs typeface="Calibri"/>
              </a:rPr>
              <a:t> </a:t>
            </a:r>
            <a:r>
              <a:rPr sz="2700" spc="-10" dirty="0">
                <a:latin typeface="Calibri"/>
                <a:cs typeface="Calibri"/>
              </a:rPr>
              <a:t>start </a:t>
            </a:r>
            <a:r>
              <a:rPr sz="2700" dirty="0">
                <a:latin typeface="Calibri"/>
                <a:cs typeface="Calibri"/>
              </a:rPr>
              <a:t>more</a:t>
            </a:r>
            <a:r>
              <a:rPr sz="2700" spc="10" dirty="0">
                <a:latin typeface="Calibri"/>
                <a:cs typeface="Calibri"/>
              </a:rPr>
              <a:t> </a:t>
            </a:r>
            <a:r>
              <a:rPr sz="2700" dirty="0">
                <a:latin typeface="Calibri"/>
                <a:cs typeface="Calibri"/>
              </a:rPr>
              <a:t>than</a:t>
            </a:r>
            <a:r>
              <a:rPr sz="2700" spc="10" dirty="0">
                <a:latin typeface="Calibri"/>
                <a:cs typeface="Calibri"/>
              </a:rPr>
              <a:t> </a:t>
            </a:r>
            <a:r>
              <a:rPr sz="2700" dirty="0">
                <a:latin typeface="Calibri"/>
                <a:cs typeface="Calibri"/>
              </a:rPr>
              <a:t>20</a:t>
            </a:r>
            <a:r>
              <a:rPr sz="2700" spc="10" dirty="0">
                <a:latin typeface="Calibri"/>
                <a:cs typeface="Calibri"/>
              </a:rPr>
              <a:t> </a:t>
            </a:r>
            <a:r>
              <a:rPr sz="2700" dirty="0">
                <a:latin typeface="Calibri"/>
                <a:cs typeface="Calibri"/>
              </a:rPr>
              <a:t>seconds</a:t>
            </a:r>
            <a:r>
              <a:rPr sz="2700" spc="15" dirty="0">
                <a:latin typeface="Calibri"/>
                <a:cs typeface="Calibri"/>
              </a:rPr>
              <a:t> </a:t>
            </a:r>
            <a:r>
              <a:rPr sz="2700" dirty="0">
                <a:latin typeface="Calibri"/>
                <a:cs typeface="Calibri"/>
              </a:rPr>
              <a:t>after</a:t>
            </a:r>
            <a:r>
              <a:rPr sz="2700" spc="15" dirty="0">
                <a:latin typeface="Calibri"/>
                <a:cs typeface="Calibri"/>
              </a:rPr>
              <a:t> </a:t>
            </a:r>
            <a:r>
              <a:rPr sz="2700" dirty="0">
                <a:latin typeface="Calibri"/>
                <a:cs typeface="Calibri"/>
              </a:rPr>
              <a:t>the</a:t>
            </a:r>
            <a:r>
              <a:rPr sz="2700" spc="10" dirty="0">
                <a:latin typeface="Calibri"/>
                <a:cs typeface="Calibri"/>
              </a:rPr>
              <a:t> </a:t>
            </a:r>
            <a:r>
              <a:rPr sz="2700" dirty="0">
                <a:latin typeface="Calibri"/>
                <a:cs typeface="Calibri"/>
              </a:rPr>
              <a:t>onset</a:t>
            </a:r>
            <a:r>
              <a:rPr sz="2700" spc="15" dirty="0">
                <a:latin typeface="Calibri"/>
                <a:cs typeface="Calibri"/>
              </a:rPr>
              <a:t> </a:t>
            </a:r>
            <a:r>
              <a:rPr sz="2700" dirty="0">
                <a:latin typeface="Calibri"/>
                <a:cs typeface="Calibri"/>
              </a:rPr>
              <a:t>of</a:t>
            </a:r>
            <a:r>
              <a:rPr sz="2700" spc="10" dirty="0">
                <a:latin typeface="Calibri"/>
                <a:cs typeface="Calibri"/>
              </a:rPr>
              <a:t> </a:t>
            </a:r>
            <a:r>
              <a:rPr sz="2700" dirty="0">
                <a:latin typeface="Calibri"/>
                <a:cs typeface="Calibri"/>
              </a:rPr>
              <a:t>a</a:t>
            </a:r>
            <a:r>
              <a:rPr sz="2700" spc="10" dirty="0">
                <a:latin typeface="Calibri"/>
                <a:cs typeface="Calibri"/>
              </a:rPr>
              <a:t> </a:t>
            </a:r>
            <a:r>
              <a:rPr sz="2700" dirty="0">
                <a:latin typeface="Calibri"/>
                <a:cs typeface="Calibri"/>
              </a:rPr>
              <a:t>contraction,</a:t>
            </a:r>
            <a:r>
              <a:rPr sz="2700" spc="5" dirty="0">
                <a:latin typeface="Calibri"/>
                <a:cs typeface="Calibri"/>
              </a:rPr>
              <a:t> </a:t>
            </a:r>
            <a:r>
              <a:rPr sz="2700" dirty="0">
                <a:latin typeface="Calibri"/>
                <a:cs typeface="Calibri"/>
              </a:rPr>
              <a:t>have</a:t>
            </a:r>
            <a:r>
              <a:rPr sz="2700" spc="10" dirty="0">
                <a:latin typeface="Calibri"/>
                <a:cs typeface="Calibri"/>
              </a:rPr>
              <a:t> </a:t>
            </a:r>
            <a:r>
              <a:rPr sz="2700" dirty="0">
                <a:latin typeface="Calibri"/>
                <a:cs typeface="Calibri"/>
              </a:rPr>
              <a:t>a</a:t>
            </a:r>
            <a:r>
              <a:rPr sz="2700" spc="15" dirty="0">
                <a:latin typeface="Calibri"/>
                <a:cs typeface="Calibri"/>
              </a:rPr>
              <a:t> </a:t>
            </a:r>
            <a:r>
              <a:rPr sz="2700" spc="-10" dirty="0">
                <a:latin typeface="Calibri"/>
                <a:cs typeface="Calibri"/>
              </a:rPr>
              <a:t>nadir </a:t>
            </a:r>
            <a:r>
              <a:rPr sz="2700" dirty="0">
                <a:latin typeface="Calibri"/>
                <a:cs typeface="Calibri"/>
              </a:rPr>
              <a:t>after</a:t>
            </a:r>
            <a:r>
              <a:rPr sz="2700" spc="15" dirty="0">
                <a:latin typeface="Calibri"/>
                <a:cs typeface="Calibri"/>
              </a:rPr>
              <a:t> </a:t>
            </a:r>
            <a:r>
              <a:rPr sz="2700" dirty="0">
                <a:latin typeface="Calibri"/>
                <a:cs typeface="Calibri"/>
              </a:rPr>
              <a:t>the</a:t>
            </a:r>
            <a:r>
              <a:rPr sz="2700" spc="15" dirty="0">
                <a:latin typeface="Calibri"/>
                <a:cs typeface="Calibri"/>
              </a:rPr>
              <a:t> </a:t>
            </a:r>
            <a:r>
              <a:rPr sz="2700" dirty="0">
                <a:latin typeface="Calibri"/>
                <a:cs typeface="Calibri"/>
              </a:rPr>
              <a:t>acme,</a:t>
            </a:r>
            <a:r>
              <a:rPr sz="2700" spc="5" dirty="0">
                <a:latin typeface="Calibri"/>
                <a:cs typeface="Calibri"/>
              </a:rPr>
              <a:t> </a:t>
            </a:r>
            <a:r>
              <a:rPr sz="2700" dirty="0">
                <a:latin typeface="Calibri"/>
                <a:cs typeface="Calibri"/>
              </a:rPr>
              <a:t>and</a:t>
            </a:r>
            <a:r>
              <a:rPr sz="2700" spc="15" dirty="0">
                <a:latin typeface="Calibri"/>
                <a:cs typeface="Calibri"/>
              </a:rPr>
              <a:t> </a:t>
            </a:r>
            <a:r>
              <a:rPr sz="2700" dirty="0">
                <a:latin typeface="Calibri"/>
                <a:cs typeface="Calibri"/>
              </a:rPr>
              <a:t>return</a:t>
            </a:r>
            <a:r>
              <a:rPr sz="2700" spc="10" dirty="0">
                <a:latin typeface="Calibri"/>
                <a:cs typeface="Calibri"/>
              </a:rPr>
              <a:t> </a:t>
            </a:r>
            <a:r>
              <a:rPr sz="2700" dirty="0">
                <a:latin typeface="Calibri"/>
                <a:cs typeface="Calibri"/>
              </a:rPr>
              <a:t>to</a:t>
            </a:r>
            <a:r>
              <a:rPr sz="2700" spc="25" dirty="0">
                <a:latin typeface="Calibri"/>
                <a:cs typeface="Calibri"/>
              </a:rPr>
              <a:t> </a:t>
            </a:r>
            <a:r>
              <a:rPr sz="2700" dirty="0">
                <a:latin typeface="Calibri"/>
                <a:cs typeface="Calibri"/>
              </a:rPr>
              <a:t>the</a:t>
            </a:r>
            <a:r>
              <a:rPr sz="2700" spc="10" dirty="0">
                <a:latin typeface="Calibri"/>
                <a:cs typeface="Calibri"/>
              </a:rPr>
              <a:t> </a:t>
            </a:r>
            <a:r>
              <a:rPr sz="2700" dirty="0">
                <a:latin typeface="Calibri"/>
                <a:cs typeface="Calibri"/>
              </a:rPr>
              <a:t>baseline</a:t>
            </a:r>
            <a:r>
              <a:rPr sz="2700" spc="15" dirty="0">
                <a:latin typeface="Calibri"/>
                <a:cs typeface="Calibri"/>
              </a:rPr>
              <a:t> </a:t>
            </a:r>
            <a:r>
              <a:rPr sz="2700" dirty="0">
                <a:latin typeface="Calibri"/>
                <a:cs typeface="Calibri"/>
              </a:rPr>
              <a:t>after</a:t>
            </a:r>
            <a:r>
              <a:rPr sz="2700" spc="15" dirty="0">
                <a:latin typeface="Calibri"/>
                <a:cs typeface="Calibri"/>
              </a:rPr>
              <a:t> </a:t>
            </a:r>
            <a:r>
              <a:rPr sz="2700" dirty="0">
                <a:latin typeface="Calibri"/>
                <a:cs typeface="Calibri"/>
              </a:rPr>
              <a:t>the</a:t>
            </a:r>
            <a:r>
              <a:rPr sz="2700" spc="15" dirty="0">
                <a:latin typeface="Calibri"/>
                <a:cs typeface="Calibri"/>
              </a:rPr>
              <a:t> </a:t>
            </a:r>
            <a:r>
              <a:rPr sz="2700" dirty="0">
                <a:latin typeface="Calibri"/>
                <a:cs typeface="Calibri"/>
              </a:rPr>
              <a:t>end</a:t>
            </a:r>
            <a:r>
              <a:rPr sz="2700" spc="10" dirty="0">
                <a:latin typeface="Calibri"/>
                <a:cs typeface="Calibri"/>
              </a:rPr>
              <a:t> </a:t>
            </a:r>
            <a:r>
              <a:rPr sz="2700" dirty="0">
                <a:latin typeface="Calibri"/>
                <a:cs typeface="Calibri"/>
              </a:rPr>
              <a:t>of</a:t>
            </a:r>
            <a:r>
              <a:rPr sz="2700" spc="10" dirty="0">
                <a:latin typeface="Calibri"/>
                <a:cs typeface="Calibri"/>
              </a:rPr>
              <a:t> </a:t>
            </a:r>
            <a:r>
              <a:rPr sz="2700" spc="-25" dirty="0">
                <a:latin typeface="Calibri"/>
                <a:cs typeface="Calibri"/>
              </a:rPr>
              <a:t>the </a:t>
            </a:r>
            <a:r>
              <a:rPr sz="2700" spc="-10" dirty="0">
                <a:latin typeface="Calibri"/>
                <a:cs typeface="Calibri"/>
              </a:rPr>
              <a:t>contraction.</a:t>
            </a:r>
            <a:endParaRPr sz="2700">
              <a:latin typeface="Calibri"/>
              <a:cs typeface="Calibri"/>
            </a:endParaRPr>
          </a:p>
          <a:p>
            <a:pPr>
              <a:lnSpc>
                <a:spcPct val="100000"/>
              </a:lnSpc>
              <a:spcBef>
                <a:spcPts val="1375"/>
              </a:spcBef>
              <a:buFont typeface="Arial"/>
              <a:buChar char="•"/>
            </a:pPr>
            <a:endParaRPr sz="2700">
              <a:latin typeface="Calibri"/>
              <a:cs typeface="Calibri"/>
            </a:endParaRPr>
          </a:p>
          <a:p>
            <a:pPr marL="234315" marR="5080" indent="-221615">
              <a:lnSpc>
                <a:spcPts val="3000"/>
              </a:lnSpc>
              <a:buFont typeface="Arial"/>
              <a:buChar char="•"/>
              <a:tabLst>
                <a:tab pos="234315" algn="l"/>
              </a:tabLst>
            </a:pPr>
            <a:r>
              <a:rPr sz="2700" dirty="0">
                <a:latin typeface="Calibri"/>
                <a:cs typeface="Calibri"/>
              </a:rPr>
              <a:t>These</a:t>
            </a:r>
            <a:r>
              <a:rPr sz="2700" spc="15" dirty="0">
                <a:latin typeface="Calibri"/>
                <a:cs typeface="Calibri"/>
              </a:rPr>
              <a:t> </a:t>
            </a:r>
            <a:r>
              <a:rPr sz="2700" dirty="0">
                <a:latin typeface="Calibri"/>
                <a:cs typeface="Calibri"/>
              </a:rPr>
              <a:t>are</a:t>
            </a:r>
            <a:r>
              <a:rPr sz="2700" spc="20" dirty="0">
                <a:latin typeface="Calibri"/>
                <a:cs typeface="Calibri"/>
              </a:rPr>
              <a:t> </a:t>
            </a:r>
            <a:r>
              <a:rPr sz="2700" dirty="0">
                <a:latin typeface="Calibri"/>
                <a:cs typeface="Calibri"/>
              </a:rPr>
              <a:t>decelerations</a:t>
            </a:r>
            <a:r>
              <a:rPr sz="2700" spc="15" dirty="0">
                <a:latin typeface="Calibri"/>
                <a:cs typeface="Calibri"/>
              </a:rPr>
              <a:t> </a:t>
            </a:r>
            <a:r>
              <a:rPr sz="2700" dirty="0">
                <a:latin typeface="Calibri"/>
                <a:cs typeface="Calibri"/>
              </a:rPr>
              <a:t>with</a:t>
            </a:r>
            <a:r>
              <a:rPr sz="2700" spc="20" dirty="0">
                <a:latin typeface="Calibri"/>
                <a:cs typeface="Calibri"/>
              </a:rPr>
              <a:t> </a:t>
            </a:r>
            <a:r>
              <a:rPr sz="2700" dirty="0">
                <a:latin typeface="Calibri"/>
                <a:cs typeface="Calibri"/>
              </a:rPr>
              <a:t>a</a:t>
            </a:r>
            <a:r>
              <a:rPr sz="2700" spc="15" dirty="0">
                <a:latin typeface="Calibri"/>
                <a:cs typeface="Calibri"/>
              </a:rPr>
              <a:t> </a:t>
            </a:r>
            <a:r>
              <a:rPr sz="2700" dirty="0">
                <a:latin typeface="Calibri"/>
                <a:cs typeface="Calibri"/>
              </a:rPr>
              <a:t>gradual</a:t>
            </a:r>
            <a:r>
              <a:rPr sz="2700" spc="20" dirty="0">
                <a:latin typeface="Calibri"/>
                <a:cs typeface="Calibri"/>
              </a:rPr>
              <a:t> </a:t>
            </a:r>
            <a:r>
              <a:rPr sz="2700" dirty="0">
                <a:latin typeface="Calibri"/>
                <a:cs typeface="Calibri"/>
              </a:rPr>
              <a:t>onset</a:t>
            </a:r>
            <a:r>
              <a:rPr sz="2700" spc="15" dirty="0">
                <a:latin typeface="Calibri"/>
                <a:cs typeface="Calibri"/>
              </a:rPr>
              <a:t> </a:t>
            </a:r>
            <a:r>
              <a:rPr sz="2700" dirty="0">
                <a:latin typeface="Calibri"/>
                <a:cs typeface="Calibri"/>
              </a:rPr>
              <a:t>and/or</a:t>
            </a:r>
            <a:r>
              <a:rPr sz="2700" spc="25" dirty="0">
                <a:latin typeface="Calibri"/>
                <a:cs typeface="Calibri"/>
              </a:rPr>
              <a:t> </a:t>
            </a:r>
            <a:r>
              <a:rPr sz="2700" dirty="0">
                <a:latin typeface="Calibri"/>
                <a:cs typeface="Calibri"/>
              </a:rPr>
              <a:t>a</a:t>
            </a:r>
            <a:r>
              <a:rPr sz="2700" spc="20" dirty="0">
                <a:latin typeface="Calibri"/>
                <a:cs typeface="Calibri"/>
              </a:rPr>
              <a:t> </a:t>
            </a:r>
            <a:r>
              <a:rPr sz="2700" dirty="0">
                <a:latin typeface="Calibri"/>
                <a:cs typeface="Calibri"/>
              </a:rPr>
              <a:t>gradual</a:t>
            </a:r>
            <a:r>
              <a:rPr sz="2700" spc="15" dirty="0">
                <a:latin typeface="Calibri"/>
                <a:cs typeface="Calibri"/>
              </a:rPr>
              <a:t> </a:t>
            </a:r>
            <a:r>
              <a:rPr sz="2700" dirty="0">
                <a:latin typeface="Calibri"/>
                <a:cs typeface="Calibri"/>
              </a:rPr>
              <a:t>return</a:t>
            </a:r>
            <a:r>
              <a:rPr sz="2700" spc="20" dirty="0">
                <a:latin typeface="Calibri"/>
                <a:cs typeface="Calibri"/>
              </a:rPr>
              <a:t> </a:t>
            </a:r>
            <a:r>
              <a:rPr sz="2700" spc="-25" dirty="0">
                <a:latin typeface="Calibri"/>
                <a:cs typeface="Calibri"/>
              </a:rPr>
              <a:t>to </a:t>
            </a:r>
            <a:r>
              <a:rPr sz="2700" dirty="0">
                <a:latin typeface="Calibri"/>
                <a:cs typeface="Calibri"/>
              </a:rPr>
              <a:t>the</a:t>
            </a:r>
            <a:r>
              <a:rPr sz="2700" spc="15" dirty="0">
                <a:latin typeface="Calibri"/>
                <a:cs typeface="Calibri"/>
              </a:rPr>
              <a:t> </a:t>
            </a:r>
            <a:r>
              <a:rPr sz="2700" dirty="0">
                <a:latin typeface="Calibri"/>
                <a:cs typeface="Calibri"/>
              </a:rPr>
              <a:t>baseline</a:t>
            </a:r>
            <a:r>
              <a:rPr sz="2700" spc="15" dirty="0">
                <a:latin typeface="Calibri"/>
                <a:cs typeface="Calibri"/>
              </a:rPr>
              <a:t> </a:t>
            </a:r>
            <a:r>
              <a:rPr sz="2700" dirty="0">
                <a:latin typeface="Calibri"/>
                <a:cs typeface="Calibri"/>
              </a:rPr>
              <a:t>and/or</a:t>
            </a:r>
            <a:r>
              <a:rPr sz="2700" spc="20" dirty="0">
                <a:latin typeface="Calibri"/>
                <a:cs typeface="Calibri"/>
              </a:rPr>
              <a:t> </a:t>
            </a:r>
            <a:r>
              <a:rPr sz="2700" dirty="0">
                <a:latin typeface="Calibri"/>
                <a:cs typeface="Calibri"/>
              </a:rPr>
              <a:t>reduced</a:t>
            </a:r>
            <a:r>
              <a:rPr sz="2700" spc="15" dirty="0">
                <a:latin typeface="Calibri"/>
                <a:cs typeface="Calibri"/>
              </a:rPr>
              <a:t> </a:t>
            </a:r>
            <a:r>
              <a:rPr sz="2700" dirty="0">
                <a:latin typeface="Calibri"/>
                <a:cs typeface="Calibri"/>
              </a:rPr>
              <a:t>variability</a:t>
            </a:r>
            <a:r>
              <a:rPr sz="2700" spc="15" dirty="0">
                <a:latin typeface="Calibri"/>
                <a:cs typeface="Calibri"/>
              </a:rPr>
              <a:t> </a:t>
            </a:r>
            <a:r>
              <a:rPr sz="2700" dirty="0">
                <a:latin typeface="Calibri"/>
                <a:cs typeface="Calibri"/>
              </a:rPr>
              <a:t>within</a:t>
            </a:r>
            <a:r>
              <a:rPr sz="2700" spc="15" dirty="0">
                <a:latin typeface="Calibri"/>
                <a:cs typeface="Calibri"/>
              </a:rPr>
              <a:t> </a:t>
            </a:r>
            <a:r>
              <a:rPr sz="2700" dirty="0">
                <a:latin typeface="Calibri"/>
                <a:cs typeface="Calibri"/>
              </a:rPr>
              <a:t>the</a:t>
            </a:r>
            <a:r>
              <a:rPr sz="2700" spc="15" dirty="0">
                <a:latin typeface="Calibri"/>
                <a:cs typeface="Calibri"/>
              </a:rPr>
              <a:t> </a:t>
            </a:r>
            <a:r>
              <a:rPr sz="2700" spc="-10" dirty="0">
                <a:latin typeface="Calibri"/>
                <a:cs typeface="Calibri"/>
              </a:rPr>
              <a:t>deceleration.</a:t>
            </a:r>
            <a:endParaRPr sz="270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E712EE15-FA94-2BA9-8BF5-1393B7AB9C65}"/>
              </a:ext>
            </a:extLst>
          </p:cNvPr>
          <p:cNvPicPr>
            <a:picLocks noChangeAspect="1" noChangeArrowheads="1"/>
          </p:cNvPicPr>
          <p:nvPr/>
        </p:nvPicPr>
        <p:blipFill>
          <a:blip r:embed="rId2" cstate="print"/>
          <a:stretch>
            <a:fillRect/>
          </a:stretch>
        </p:blipFill>
        <p:spPr bwMode="auto">
          <a:xfrm>
            <a:off x="2211294" y="457200"/>
            <a:ext cx="7769411" cy="5943600"/>
          </a:xfrm>
          <a:prstGeom prst="rect">
            <a:avLst/>
          </a:prstGeom>
          <a:noFill/>
        </p:spPr>
      </p:pic>
    </p:spTree>
    <p:extLst>
      <p:ext uri="{BB962C8B-B14F-4D97-AF65-F5344CB8AC3E}">
        <p14:creationId xmlns:p14="http://schemas.microsoft.com/office/powerpoint/2010/main" val="8700470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800840" cy="6858000"/>
            <a:chOff x="219456" y="0"/>
            <a:chExt cx="1180084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747711" y="0"/>
              <a:ext cx="11272126" cy="6858000"/>
            </a:xfrm>
            <a:prstGeom prst="rect">
              <a:avLst/>
            </a:prstGeom>
          </p:spPr>
        </p:pic>
        <p:pic>
          <p:nvPicPr>
            <p:cNvPr id="10" name="object 10"/>
            <p:cNvPicPr/>
            <p:nvPr/>
          </p:nvPicPr>
          <p:blipFill>
            <a:blip r:embed="rId7" cstate="print"/>
            <a:stretch>
              <a:fillRect/>
            </a:stretch>
          </p:blipFill>
          <p:spPr>
            <a:xfrm>
              <a:off x="614361" y="0"/>
              <a:ext cx="11272126" cy="6857999"/>
            </a:xfrm>
            <a:prstGeom prst="rect">
              <a:avLst/>
            </a:prstGeom>
          </p:spPr>
        </p:pic>
        <p:pic>
          <p:nvPicPr>
            <p:cNvPr id="11" name="object 11"/>
            <p:cNvPicPr/>
            <p:nvPr/>
          </p:nvPicPr>
          <p:blipFill>
            <a:blip r:embed="rId8" cstate="print"/>
            <a:stretch>
              <a:fillRect/>
            </a:stretch>
          </p:blipFill>
          <p:spPr>
            <a:xfrm>
              <a:off x="576261" y="0"/>
              <a:ext cx="11272121" cy="6858000"/>
            </a:xfrm>
            <a:prstGeom prst="rect">
              <a:avLst/>
            </a:prstGeom>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00117" rIns="0" bIns="0" rtlCol="0">
            <a:spAutoFit/>
          </a:bodyPr>
          <a:lstStyle/>
          <a:p>
            <a:pPr marL="2966720">
              <a:lnSpc>
                <a:spcPct val="100000"/>
              </a:lnSpc>
              <a:spcBef>
                <a:spcPts val="110"/>
              </a:spcBef>
            </a:pPr>
            <a:r>
              <a:rPr sz="4300" spc="114" dirty="0"/>
              <a:t>Prolonged</a:t>
            </a:r>
            <a:r>
              <a:rPr sz="4300" spc="125" dirty="0"/>
              <a:t> </a:t>
            </a:r>
            <a:r>
              <a:rPr sz="4300" spc="105" dirty="0"/>
              <a:t>Decelerations</a:t>
            </a:r>
            <a:endParaRPr sz="4300"/>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240665" indent="-227965">
              <a:lnSpc>
                <a:spcPct val="100000"/>
              </a:lnSpc>
              <a:spcBef>
                <a:spcPts val="100"/>
              </a:spcBef>
              <a:buFont typeface="Arial"/>
              <a:buChar char="•"/>
              <a:tabLst>
                <a:tab pos="240665" algn="l"/>
              </a:tabLst>
            </a:pPr>
            <a:r>
              <a:rPr dirty="0"/>
              <a:t>These</a:t>
            </a:r>
            <a:r>
              <a:rPr spc="-50" dirty="0"/>
              <a:t> </a:t>
            </a:r>
            <a:r>
              <a:rPr dirty="0"/>
              <a:t>are</a:t>
            </a:r>
            <a:r>
              <a:rPr spc="-50" dirty="0"/>
              <a:t> </a:t>
            </a:r>
            <a:r>
              <a:rPr dirty="0"/>
              <a:t>decelerations</a:t>
            </a:r>
            <a:r>
              <a:rPr spc="-40" dirty="0"/>
              <a:t> </a:t>
            </a:r>
            <a:r>
              <a:rPr dirty="0"/>
              <a:t>lasting</a:t>
            </a:r>
            <a:r>
              <a:rPr spc="-45" dirty="0"/>
              <a:t> </a:t>
            </a:r>
            <a:r>
              <a:rPr dirty="0"/>
              <a:t>for</a:t>
            </a:r>
            <a:r>
              <a:rPr spc="-45" dirty="0"/>
              <a:t> </a:t>
            </a:r>
            <a:r>
              <a:rPr dirty="0"/>
              <a:t>more</a:t>
            </a:r>
            <a:r>
              <a:rPr spc="-45" dirty="0"/>
              <a:t> </a:t>
            </a:r>
            <a:r>
              <a:rPr dirty="0"/>
              <a:t>than</a:t>
            </a:r>
            <a:r>
              <a:rPr spc="-40" dirty="0"/>
              <a:t> </a:t>
            </a:r>
            <a:r>
              <a:rPr dirty="0"/>
              <a:t>3</a:t>
            </a:r>
            <a:r>
              <a:rPr spc="-40" dirty="0"/>
              <a:t> </a:t>
            </a:r>
            <a:r>
              <a:rPr spc="-10" dirty="0"/>
              <a:t>minutes.</a:t>
            </a:r>
          </a:p>
          <a:p>
            <a:pPr>
              <a:lnSpc>
                <a:spcPct val="100000"/>
              </a:lnSpc>
              <a:spcBef>
                <a:spcPts val="1530"/>
              </a:spcBef>
              <a:buFont typeface="Arial"/>
              <a:buChar char="•"/>
            </a:pPr>
            <a:endParaRPr spc="-10" dirty="0"/>
          </a:p>
          <a:p>
            <a:pPr marL="241300" marR="5080" indent="-228600">
              <a:lnSpc>
                <a:spcPts val="3100"/>
              </a:lnSpc>
              <a:spcBef>
                <a:spcPts val="5"/>
              </a:spcBef>
              <a:buFont typeface="Arial"/>
              <a:buChar char="•"/>
              <a:tabLst>
                <a:tab pos="241300" algn="l"/>
              </a:tabLst>
            </a:pPr>
            <a:r>
              <a:rPr dirty="0"/>
              <a:t>These</a:t>
            </a:r>
            <a:r>
              <a:rPr spc="-65" dirty="0"/>
              <a:t> </a:t>
            </a:r>
            <a:r>
              <a:rPr dirty="0"/>
              <a:t>are</a:t>
            </a:r>
            <a:r>
              <a:rPr spc="-50" dirty="0"/>
              <a:t> </a:t>
            </a:r>
            <a:r>
              <a:rPr dirty="0"/>
              <a:t>likely</a:t>
            </a:r>
            <a:r>
              <a:rPr spc="-50" dirty="0"/>
              <a:t> </a:t>
            </a:r>
            <a:r>
              <a:rPr dirty="0"/>
              <a:t>to</a:t>
            </a:r>
            <a:r>
              <a:rPr spc="-45" dirty="0"/>
              <a:t> </a:t>
            </a:r>
            <a:r>
              <a:rPr dirty="0"/>
              <a:t>include</a:t>
            </a:r>
            <a:r>
              <a:rPr spc="-50" dirty="0"/>
              <a:t> </a:t>
            </a:r>
            <a:r>
              <a:rPr dirty="0"/>
              <a:t>a</a:t>
            </a:r>
            <a:r>
              <a:rPr spc="-50" dirty="0"/>
              <a:t> </a:t>
            </a:r>
            <a:r>
              <a:rPr spc="-10" dirty="0"/>
              <a:t>chemoreceptor-</a:t>
            </a:r>
            <a:r>
              <a:rPr dirty="0"/>
              <a:t>mediated</a:t>
            </a:r>
            <a:r>
              <a:rPr spc="-35" dirty="0"/>
              <a:t> </a:t>
            </a:r>
            <a:r>
              <a:rPr dirty="0"/>
              <a:t>component</a:t>
            </a:r>
            <a:r>
              <a:rPr spc="-40" dirty="0"/>
              <a:t> </a:t>
            </a:r>
            <a:r>
              <a:rPr spc="-25" dirty="0"/>
              <a:t>and </a:t>
            </a:r>
            <a:r>
              <a:rPr dirty="0"/>
              <a:t>thus</a:t>
            </a:r>
            <a:r>
              <a:rPr spc="-35" dirty="0"/>
              <a:t> </a:t>
            </a:r>
            <a:r>
              <a:rPr dirty="0"/>
              <a:t>to</a:t>
            </a:r>
            <a:r>
              <a:rPr spc="-35" dirty="0"/>
              <a:t> </a:t>
            </a:r>
            <a:r>
              <a:rPr dirty="0"/>
              <a:t>indicate</a:t>
            </a:r>
            <a:r>
              <a:rPr spc="-45" dirty="0"/>
              <a:t> </a:t>
            </a:r>
            <a:r>
              <a:rPr spc="-10" dirty="0"/>
              <a:t>hypoxemia.</a:t>
            </a:r>
          </a:p>
          <a:p>
            <a:pPr>
              <a:lnSpc>
                <a:spcPct val="100000"/>
              </a:lnSpc>
              <a:spcBef>
                <a:spcPts val="1500"/>
              </a:spcBef>
              <a:buFont typeface="Arial"/>
              <a:buChar char="•"/>
            </a:pPr>
            <a:endParaRPr spc="-10" dirty="0"/>
          </a:p>
          <a:p>
            <a:pPr marL="241300" marR="337820" indent="-228600">
              <a:lnSpc>
                <a:spcPct val="90200"/>
              </a:lnSpc>
              <a:buFont typeface="Arial"/>
              <a:buChar char="•"/>
              <a:tabLst>
                <a:tab pos="241300" algn="l"/>
              </a:tabLst>
            </a:pPr>
            <a:r>
              <a:rPr dirty="0"/>
              <a:t>Decelerations</a:t>
            </a:r>
            <a:r>
              <a:rPr spc="-50" dirty="0"/>
              <a:t> </a:t>
            </a:r>
            <a:r>
              <a:rPr dirty="0"/>
              <a:t>exceeding</a:t>
            </a:r>
            <a:r>
              <a:rPr spc="-55" dirty="0"/>
              <a:t> </a:t>
            </a:r>
            <a:r>
              <a:rPr dirty="0"/>
              <a:t>5</a:t>
            </a:r>
            <a:r>
              <a:rPr spc="-40" dirty="0"/>
              <a:t> </a:t>
            </a:r>
            <a:r>
              <a:rPr dirty="0"/>
              <a:t>minutes,</a:t>
            </a:r>
            <a:r>
              <a:rPr spc="-45" dirty="0"/>
              <a:t> </a:t>
            </a:r>
            <a:r>
              <a:rPr dirty="0"/>
              <a:t>with</a:t>
            </a:r>
            <a:r>
              <a:rPr spc="-50" dirty="0"/>
              <a:t> </a:t>
            </a:r>
            <a:r>
              <a:rPr dirty="0"/>
              <a:t>fetal</a:t>
            </a:r>
            <a:r>
              <a:rPr spc="-55" dirty="0"/>
              <a:t> </a:t>
            </a:r>
            <a:r>
              <a:rPr dirty="0"/>
              <a:t>heart</a:t>
            </a:r>
            <a:r>
              <a:rPr spc="-50" dirty="0"/>
              <a:t> </a:t>
            </a:r>
            <a:r>
              <a:rPr dirty="0"/>
              <a:t>rate</a:t>
            </a:r>
            <a:r>
              <a:rPr spc="-55" dirty="0"/>
              <a:t> </a:t>
            </a:r>
            <a:r>
              <a:rPr spc="-10" dirty="0"/>
              <a:t>maintained </a:t>
            </a:r>
            <a:r>
              <a:rPr dirty="0"/>
              <a:t>at</a:t>
            </a:r>
            <a:r>
              <a:rPr spc="-40" dirty="0"/>
              <a:t> </a:t>
            </a:r>
            <a:r>
              <a:rPr dirty="0"/>
              <a:t>less</a:t>
            </a:r>
            <a:r>
              <a:rPr spc="-35" dirty="0"/>
              <a:t> </a:t>
            </a:r>
            <a:r>
              <a:rPr dirty="0"/>
              <a:t>than</a:t>
            </a:r>
            <a:r>
              <a:rPr spc="-35" dirty="0"/>
              <a:t> </a:t>
            </a:r>
            <a:r>
              <a:rPr dirty="0"/>
              <a:t>80</a:t>
            </a:r>
            <a:r>
              <a:rPr spc="-30" dirty="0"/>
              <a:t> </a:t>
            </a:r>
            <a:r>
              <a:rPr dirty="0"/>
              <a:t>bpm</a:t>
            </a:r>
            <a:r>
              <a:rPr spc="-35" dirty="0"/>
              <a:t> </a:t>
            </a:r>
            <a:r>
              <a:rPr dirty="0"/>
              <a:t>and</a:t>
            </a:r>
            <a:r>
              <a:rPr spc="-35" dirty="0"/>
              <a:t> </a:t>
            </a:r>
            <a:r>
              <a:rPr dirty="0"/>
              <a:t>reduced</a:t>
            </a:r>
            <a:r>
              <a:rPr spc="-35" dirty="0"/>
              <a:t> </a:t>
            </a:r>
            <a:r>
              <a:rPr dirty="0"/>
              <a:t>variability</a:t>
            </a:r>
            <a:r>
              <a:rPr spc="-45" dirty="0"/>
              <a:t> </a:t>
            </a:r>
            <a:r>
              <a:rPr dirty="0"/>
              <a:t>within</a:t>
            </a:r>
            <a:r>
              <a:rPr spc="-35" dirty="0"/>
              <a:t> </a:t>
            </a:r>
            <a:r>
              <a:rPr dirty="0"/>
              <a:t>the</a:t>
            </a:r>
            <a:r>
              <a:rPr spc="-45" dirty="0"/>
              <a:t> </a:t>
            </a:r>
            <a:r>
              <a:rPr spc="-10" dirty="0"/>
              <a:t>deceleration, </a:t>
            </a:r>
            <a:r>
              <a:rPr dirty="0"/>
              <a:t>are</a:t>
            </a:r>
            <a:r>
              <a:rPr spc="-60" dirty="0"/>
              <a:t> </a:t>
            </a:r>
            <a:r>
              <a:rPr dirty="0"/>
              <a:t>frequently</a:t>
            </a:r>
            <a:r>
              <a:rPr spc="-60" dirty="0"/>
              <a:t> </a:t>
            </a:r>
            <a:r>
              <a:rPr dirty="0"/>
              <a:t>associated</a:t>
            </a:r>
            <a:r>
              <a:rPr spc="-50" dirty="0"/>
              <a:t> </a:t>
            </a:r>
            <a:r>
              <a:rPr dirty="0"/>
              <a:t>with</a:t>
            </a:r>
            <a:r>
              <a:rPr spc="-50" dirty="0"/>
              <a:t> </a:t>
            </a:r>
            <a:r>
              <a:rPr dirty="0"/>
              <a:t>acute</a:t>
            </a:r>
            <a:r>
              <a:rPr spc="-60" dirty="0"/>
              <a:t> </a:t>
            </a:r>
            <a:r>
              <a:rPr dirty="0"/>
              <a:t>fetal</a:t>
            </a:r>
            <a:r>
              <a:rPr spc="-60" dirty="0"/>
              <a:t> </a:t>
            </a:r>
            <a:r>
              <a:rPr dirty="0"/>
              <a:t>hypoxia/acidosis</a:t>
            </a:r>
            <a:r>
              <a:rPr spc="-50" dirty="0"/>
              <a:t> </a:t>
            </a:r>
            <a:r>
              <a:rPr spc="-25" dirty="0"/>
              <a:t>and </a:t>
            </a:r>
            <a:r>
              <a:rPr dirty="0"/>
              <a:t>require</a:t>
            </a:r>
            <a:r>
              <a:rPr spc="-50" dirty="0"/>
              <a:t> </a:t>
            </a:r>
            <a:r>
              <a:rPr dirty="0"/>
              <a:t>urgent</a:t>
            </a:r>
            <a:r>
              <a:rPr spc="-40" dirty="0"/>
              <a:t> </a:t>
            </a:r>
            <a:r>
              <a:rPr spc="-10" dirty="0"/>
              <a:t>intervention.</a:t>
            </a: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972925" cy="6858000"/>
            <a:chOff x="219456" y="0"/>
            <a:chExt cx="11972925"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926533" y="0"/>
              <a:ext cx="11265466" cy="6858000"/>
            </a:xfrm>
            <a:prstGeom prst="rect">
              <a:avLst/>
            </a:prstGeom>
          </p:spPr>
        </p:pic>
        <p:pic>
          <p:nvPicPr>
            <p:cNvPr id="10" name="object 10"/>
            <p:cNvPicPr/>
            <p:nvPr/>
          </p:nvPicPr>
          <p:blipFill>
            <a:blip r:embed="rId7" cstate="print"/>
            <a:stretch>
              <a:fillRect/>
            </a:stretch>
          </p:blipFill>
          <p:spPr>
            <a:xfrm>
              <a:off x="906870" y="0"/>
              <a:ext cx="11272126" cy="6857999"/>
            </a:xfrm>
            <a:prstGeom prst="rect">
              <a:avLst/>
            </a:prstGeom>
          </p:spPr>
        </p:pic>
        <p:pic>
          <p:nvPicPr>
            <p:cNvPr id="11" name="object 11"/>
            <p:cNvPicPr/>
            <p:nvPr/>
          </p:nvPicPr>
          <p:blipFill>
            <a:blip r:embed="rId8" cstate="print"/>
            <a:stretch>
              <a:fillRect/>
            </a:stretch>
          </p:blipFill>
          <p:spPr>
            <a:xfrm>
              <a:off x="930215" y="0"/>
              <a:ext cx="11261783" cy="6858000"/>
            </a:xfrm>
            <a:prstGeom prst="rect">
              <a:avLst/>
            </a:prstGeom>
          </p:spPr>
        </p:pic>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52159" y="0"/>
            <a:ext cx="6336792" cy="6757415"/>
          </a:xfrm>
          <a:prstGeom prst="rect">
            <a:avLst/>
          </a:prstGeom>
        </p:spPr>
      </p:pic>
      <p:sp>
        <p:nvSpPr>
          <p:cNvPr id="3" name="object 3"/>
          <p:cNvSpPr txBox="1"/>
          <p:nvPr/>
        </p:nvSpPr>
        <p:spPr>
          <a:xfrm>
            <a:off x="722085" y="1140459"/>
            <a:ext cx="7839075" cy="3804920"/>
          </a:xfrm>
          <a:prstGeom prst="rect">
            <a:avLst/>
          </a:prstGeom>
        </p:spPr>
        <p:txBody>
          <a:bodyPr vert="horz" wrap="square" lIns="0" tIns="31750" rIns="0" bIns="0" rtlCol="0">
            <a:spAutoFit/>
          </a:bodyPr>
          <a:lstStyle/>
          <a:p>
            <a:pPr marL="240665" marR="5080" indent="-227965">
              <a:lnSpc>
                <a:spcPts val="3310"/>
              </a:lnSpc>
              <a:spcBef>
                <a:spcPts val="250"/>
              </a:spcBef>
              <a:buFont typeface="Arial"/>
              <a:buChar char="•"/>
              <a:tabLst>
                <a:tab pos="469900" algn="l"/>
              </a:tabLst>
            </a:pPr>
            <a:r>
              <a:rPr sz="2800" dirty="0">
                <a:latin typeface="Calibri"/>
                <a:cs typeface="Calibri"/>
              </a:rPr>
              <a:t>The</a:t>
            </a:r>
            <a:r>
              <a:rPr sz="2800" spc="-55" dirty="0">
                <a:latin typeface="Calibri"/>
                <a:cs typeface="Calibri"/>
              </a:rPr>
              <a:t> </a:t>
            </a:r>
            <a:r>
              <a:rPr sz="2800" dirty="0">
                <a:latin typeface="Calibri"/>
                <a:cs typeface="Calibri"/>
              </a:rPr>
              <a:t>target</a:t>
            </a:r>
            <a:r>
              <a:rPr sz="2800" spc="-35" dirty="0">
                <a:latin typeface="Calibri"/>
                <a:cs typeface="Calibri"/>
              </a:rPr>
              <a:t> </a:t>
            </a:r>
            <a:r>
              <a:rPr sz="2800" dirty="0">
                <a:latin typeface="Calibri"/>
                <a:cs typeface="Calibri"/>
              </a:rPr>
              <a:t>of</a:t>
            </a:r>
            <a:r>
              <a:rPr sz="2800" spc="-40" dirty="0">
                <a:latin typeface="Calibri"/>
                <a:cs typeface="Calibri"/>
              </a:rPr>
              <a:t> </a:t>
            </a:r>
            <a:r>
              <a:rPr sz="2800" dirty="0">
                <a:latin typeface="Calibri"/>
                <a:cs typeface="Calibri"/>
              </a:rPr>
              <a:t>CTG</a:t>
            </a:r>
            <a:r>
              <a:rPr sz="2800" spc="-35" dirty="0">
                <a:latin typeface="Calibri"/>
                <a:cs typeface="Calibri"/>
              </a:rPr>
              <a:t> </a:t>
            </a:r>
            <a:r>
              <a:rPr sz="2800" dirty="0">
                <a:latin typeface="Calibri"/>
                <a:cs typeface="Calibri"/>
              </a:rPr>
              <a:t>interpretation</a:t>
            </a:r>
            <a:r>
              <a:rPr sz="2800" spc="-30" dirty="0">
                <a:latin typeface="Calibri"/>
                <a:cs typeface="Calibri"/>
              </a:rPr>
              <a:t> </a:t>
            </a:r>
            <a:r>
              <a:rPr sz="2800" dirty="0">
                <a:latin typeface="Calibri"/>
                <a:cs typeface="Calibri"/>
              </a:rPr>
              <a:t>is</a:t>
            </a:r>
            <a:r>
              <a:rPr sz="2800" spc="-30" dirty="0">
                <a:latin typeface="Calibri"/>
                <a:cs typeface="Calibri"/>
              </a:rPr>
              <a:t> </a:t>
            </a:r>
            <a:r>
              <a:rPr sz="2800" dirty="0">
                <a:latin typeface="Calibri"/>
                <a:cs typeface="Calibri"/>
              </a:rPr>
              <a:t>to</a:t>
            </a:r>
            <a:r>
              <a:rPr sz="2800" spc="-35" dirty="0">
                <a:latin typeface="Calibri"/>
                <a:cs typeface="Calibri"/>
              </a:rPr>
              <a:t> </a:t>
            </a:r>
            <a:r>
              <a:rPr sz="2800" dirty="0">
                <a:latin typeface="Calibri"/>
                <a:cs typeface="Calibri"/>
              </a:rPr>
              <a:t>categorize</a:t>
            </a:r>
            <a:r>
              <a:rPr sz="2800" spc="-40" dirty="0">
                <a:latin typeface="Calibri"/>
                <a:cs typeface="Calibri"/>
              </a:rPr>
              <a:t> </a:t>
            </a:r>
            <a:r>
              <a:rPr sz="2800" dirty="0">
                <a:latin typeface="Calibri"/>
                <a:cs typeface="Calibri"/>
              </a:rPr>
              <a:t>it</a:t>
            </a:r>
            <a:r>
              <a:rPr sz="2800" spc="-35" dirty="0">
                <a:latin typeface="Calibri"/>
                <a:cs typeface="Calibri"/>
              </a:rPr>
              <a:t> </a:t>
            </a:r>
            <a:r>
              <a:rPr sz="2800" spc="-25" dirty="0">
                <a:latin typeface="Calibri"/>
                <a:cs typeface="Calibri"/>
              </a:rPr>
              <a:t>as 	</a:t>
            </a:r>
            <a:r>
              <a:rPr sz="2800" spc="-10" dirty="0">
                <a:latin typeface="Calibri"/>
                <a:cs typeface="Calibri"/>
              </a:rPr>
              <a:t>Normal</a:t>
            </a:r>
            <a:endParaRPr sz="2800">
              <a:latin typeface="Calibri"/>
              <a:cs typeface="Calibri"/>
            </a:endParaRPr>
          </a:p>
          <a:p>
            <a:pPr marL="469900" marR="5594350" indent="28575">
              <a:lnSpc>
                <a:spcPts val="3379"/>
              </a:lnSpc>
              <a:spcBef>
                <a:spcPts val="45"/>
              </a:spcBef>
            </a:pPr>
            <a:r>
              <a:rPr sz="2800" spc="-10" dirty="0">
                <a:latin typeface="Calibri"/>
                <a:cs typeface="Calibri"/>
              </a:rPr>
              <a:t>Suspicious Pathological</a:t>
            </a:r>
            <a:endParaRPr sz="2800">
              <a:latin typeface="Calibri"/>
              <a:cs typeface="Calibri"/>
            </a:endParaRPr>
          </a:p>
          <a:p>
            <a:pPr marL="240665" marR="309880" indent="-227965">
              <a:lnSpc>
                <a:spcPct val="100699"/>
              </a:lnSpc>
              <a:spcBef>
                <a:spcPts val="2720"/>
              </a:spcBef>
              <a:buFont typeface="Arial"/>
              <a:buChar char="•"/>
              <a:tabLst>
                <a:tab pos="469900" algn="l"/>
              </a:tabLst>
            </a:pPr>
            <a:r>
              <a:rPr sz="2800" dirty="0">
                <a:latin typeface="Calibri"/>
                <a:cs typeface="Calibri"/>
              </a:rPr>
              <a:t>While</a:t>
            </a:r>
            <a:r>
              <a:rPr sz="2800" spc="-65" dirty="0">
                <a:latin typeface="Calibri"/>
                <a:cs typeface="Calibri"/>
              </a:rPr>
              <a:t> </a:t>
            </a:r>
            <a:r>
              <a:rPr sz="2800" dirty="0">
                <a:latin typeface="Calibri"/>
                <a:cs typeface="Calibri"/>
              </a:rPr>
              <a:t>individual</a:t>
            </a:r>
            <a:r>
              <a:rPr sz="2800" spc="-60" dirty="0">
                <a:latin typeface="Calibri"/>
                <a:cs typeface="Calibri"/>
              </a:rPr>
              <a:t> </a:t>
            </a:r>
            <a:r>
              <a:rPr sz="2800" dirty="0">
                <a:latin typeface="Calibri"/>
                <a:cs typeface="Calibri"/>
              </a:rPr>
              <a:t>components</a:t>
            </a:r>
            <a:r>
              <a:rPr sz="2800" spc="-50" dirty="0">
                <a:latin typeface="Calibri"/>
                <a:cs typeface="Calibri"/>
              </a:rPr>
              <a:t> </a:t>
            </a:r>
            <a:r>
              <a:rPr sz="2800" dirty="0">
                <a:latin typeface="Calibri"/>
                <a:cs typeface="Calibri"/>
              </a:rPr>
              <a:t>will</a:t>
            </a:r>
            <a:r>
              <a:rPr sz="2800" spc="-60" dirty="0">
                <a:latin typeface="Calibri"/>
                <a:cs typeface="Calibri"/>
              </a:rPr>
              <a:t> </a:t>
            </a:r>
            <a:r>
              <a:rPr sz="2800" dirty="0">
                <a:latin typeface="Calibri"/>
                <a:cs typeface="Calibri"/>
              </a:rPr>
              <a:t>be</a:t>
            </a:r>
            <a:r>
              <a:rPr sz="2800" spc="-60" dirty="0">
                <a:latin typeface="Calibri"/>
                <a:cs typeface="Calibri"/>
              </a:rPr>
              <a:t> </a:t>
            </a:r>
            <a:r>
              <a:rPr sz="2800" dirty="0">
                <a:latin typeface="Calibri"/>
                <a:cs typeface="Calibri"/>
              </a:rPr>
              <a:t>recognized</a:t>
            </a:r>
            <a:r>
              <a:rPr sz="2800" spc="-55" dirty="0">
                <a:latin typeface="Calibri"/>
                <a:cs typeface="Calibri"/>
              </a:rPr>
              <a:t> </a:t>
            </a:r>
            <a:r>
              <a:rPr sz="2800" spc="-25" dirty="0">
                <a:latin typeface="Calibri"/>
                <a:cs typeface="Calibri"/>
              </a:rPr>
              <a:t>as 	</a:t>
            </a:r>
            <a:r>
              <a:rPr sz="2800" spc="-10" dirty="0">
                <a:latin typeface="Calibri"/>
                <a:cs typeface="Calibri"/>
              </a:rPr>
              <a:t>Reassuring</a:t>
            </a:r>
            <a:endParaRPr sz="2800">
              <a:latin typeface="Calibri"/>
              <a:cs typeface="Calibri"/>
            </a:endParaRPr>
          </a:p>
          <a:p>
            <a:pPr marL="469900" marR="5150485">
              <a:lnSpc>
                <a:spcPts val="3379"/>
              </a:lnSpc>
              <a:spcBef>
                <a:spcPts val="35"/>
              </a:spcBef>
            </a:pPr>
            <a:r>
              <a:rPr sz="2800" spc="-20" dirty="0">
                <a:latin typeface="Calibri"/>
                <a:cs typeface="Calibri"/>
              </a:rPr>
              <a:t>Non-</a:t>
            </a:r>
            <a:r>
              <a:rPr sz="2800" spc="-10" dirty="0">
                <a:latin typeface="Calibri"/>
                <a:cs typeface="Calibri"/>
              </a:rPr>
              <a:t>reassuring Abnormal</a:t>
            </a:r>
            <a:endParaRPr sz="2800">
              <a:latin typeface="Calibri"/>
              <a:cs typeface="Calibri"/>
            </a:endParaRPr>
          </a:p>
        </p:txBody>
      </p:sp>
      <p:grpSp>
        <p:nvGrpSpPr>
          <p:cNvPr id="4" name="object 4"/>
          <p:cNvGrpSpPr/>
          <p:nvPr/>
        </p:nvGrpSpPr>
        <p:grpSpPr>
          <a:xfrm>
            <a:off x="-6350" y="199161"/>
            <a:ext cx="12204700" cy="6665595"/>
            <a:chOff x="-6350" y="199161"/>
            <a:chExt cx="12204700" cy="6665595"/>
          </a:xfrm>
        </p:grpSpPr>
        <p:pic>
          <p:nvPicPr>
            <p:cNvPr id="5" name="object 5"/>
            <p:cNvPicPr/>
            <p:nvPr/>
          </p:nvPicPr>
          <p:blipFill>
            <a:blip r:embed="rId3"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4" cstate="print"/>
            <a:stretch>
              <a:fillRect/>
            </a:stretch>
          </p:blipFill>
          <p:spPr>
            <a:xfrm>
              <a:off x="11436837" y="199161"/>
              <a:ext cx="627804" cy="617266"/>
            </a:xfrm>
            <a:prstGeom prst="rect">
              <a:avLst/>
            </a:prstGeom>
          </p:spPr>
        </p:pic>
        <p:pic>
          <p:nvPicPr>
            <p:cNvPr id="8" name="object 8"/>
            <p:cNvPicPr/>
            <p:nvPr/>
          </p:nvPicPr>
          <p:blipFill>
            <a:blip r:embed="rId5" cstate="print"/>
            <a:stretch>
              <a:fillRect/>
            </a:stretch>
          </p:blipFill>
          <p:spPr>
            <a:xfrm>
              <a:off x="1063824" y="6391182"/>
              <a:ext cx="2212855" cy="274968"/>
            </a:xfrm>
            <a:prstGeom prst="rect">
              <a:avLst/>
            </a:prstGeom>
          </p:spPr>
        </p:pic>
        <p:pic>
          <p:nvPicPr>
            <p:cNvPr id="9" name="object 9"/>
            <p:cNvPicPr/>
            <p:nvPr/>
          </p:nvPicPr>
          <p:blipFill>
            <a:blip r:embed="rId6" cstate="print"/>
            <a:stretch>
              <a:fillRect/>
            </a:stretch>
          </p:blipFill>
          <p:spPr>
            <a:xfrm>
              <a:off x="219456" y="5836892"/>
              <a:ext cx="740663" cy="829258"/>
            </a:xfrm>
            <a:prstGeom prst="rect">
              <a:avLst/>
            </a:prstGeom>
          </p:spPr>
        </p:pic>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0" y="0"/>
            <a:ext cx="12192000" cy="6666230"/>
            <a:chOff x="0" y="0"/>
            <a:chExt cx="12192000" cy="666623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0" y="0"/>
              <a:ext cx="12192000" cy="6641431"/>
            </a:xfrm>
            <a:prstGeom prst="rect">
              <a:avLst/>
            </a:prstGeom>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0" y="0"/>
            <a:ext cx="12192000" cy="6666230"/>
            <a:chOff x="0" y="0"/>
            <a:chExt cx="12192000" cy="666623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0" y="0"/>
              <a:ext cx="12192000" cy="6648881"/>
            </a:xfrm>
            <a:prstGeom prst="rect">
              <a:avLst/>
            </a:prstGeom>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61954" rIns="0" bIns="0" rtlCol="0">
            <a:spAutoFit/>
          </a:bodyPr>
          <a:lstStyle/>
          <a:p>
            <a:pPr marL="307340">
              <a:lnSpc>
                <a:spcPct val="100000"/>
              </a:lnSpc>
              <a:spcBef>
                <a:spcPts val="105"/>
              </a:spcBef>
            </a:pPr>
            <a:r>
              <a:rPr sz="4700" spc="105" dirty="0"/>
              <a:t>Contractions</a:t>
            </a:r>
            <a:endParaRPr sz="4700"/>
          </a:p>
        </p:txBody>
      </p:sp>
      <p:sp>
        <p:nvSpPr>
          <p:cNvPr id="3" name="object 3"/>
          <p:cNvSpPr txBox="1"/>
          <p:nvPr/>
        </p:nvSpPr>
        <p:spPr>
          <a:xfrm>
            <a:off x="1195599" y="1887219"/>
            <a:ext cx="10607040" cy="4033520"/>
          </a:xfrm>
          <a:prstGeom prst="rect">
            <a:avLst/>
          </a:prstGeom>
        </p:spPr>
        <p:txBody>
          <a:bodyPr vert="horz" wrap="square" lIns="0" tIns="52069" rIns="0" bIns="0" rtlCol="0">
            <a:spAutoFit/>
          </a:bodyPr>
          <a:lstStyle/>
          <a:p>
            <a:pPr marL="240665" marR="5080" indent="-228600" algn="just">
              <a:lnSpc>
                <a:spcPct val="90700"/>
              </a:lnSpc>
              <a:spcBef>
                <a:spcPts val="409"/>
              </a:spcBef>
              <a:buFont typeface="Arial"/>
              <a:buChar char="•"/>
              <a:tabLst>
                <a:tab pos="240665" algn="l"/>
              </a:tabLst>
            </a:pPr>
            <a:r>
              <a:rPr sz="2800" dirty="0">
                <a:latin typeface="Calibri"/>
                <a:cs typeface="Calibri"/>
              </a:rPr>
              <a:t>External</a:t>
            </a:r>
            <a:r>
              <a:rPr sz="2800" spc="190" dirty="0">
                <a:latin typeface="Calibri"/>
                <a:cs typeface="Calibri"/>
              </a:rPr>
              <a:t> </a:t>
            </a:r>
            <a:r>
              <a:rPr sz="2800" dirty="0">
                <a:latin typeface="Calibri"/>
                <a:cs typeface="Calibri"/>
              </a:rPr>
              <a:t>monitoring</a:t>
            </a:r>
            <a:r>
              <a:rPr sz="2800" spc="185" dirty="0">
                <a:latin typeface="Calibri"/>
                <a:cs typeface="Calibri"/>
              </a:rPr>
              <a:t> </a:t>
            </a:r>
            <a:r>
              <a:rPr sz="2800" dirty="0">
                <a:latin typeface="Calibri"/>
                <a:cs typeface="Calibri"/>
              </a:rPr>
              <a:t>of</a:t>
            </a:r>
            <a:r>
              <a:rPr sz="2800" spc="195" dirty="0">
                <a:latin typeface="Calibri"/>
                <a:cs typeface="Calibri"/>
              </a:rPr>
              <a:t> </a:t>
            </a:r>
            <a:r>
              <a:rPr sz="2800" dirty="0">
                <a:latin typeface="Calibri"/>
                <a:cs typeface="Calibri"/>
              </a:rPr>
              <a:t>uterine</a:t>
            </a:r>
            <a:r>
              <a:rPr sz="2800" spc="190" dirty="0">
                <a:latin typeface="Calibri"/>
                <a:cs typeface="Calibri"/>
              </a:rPr>
              <a:t> </a:t>
            </a:r>
            <a:r>
              <a:rPr sz="2800" dirty="0">
                <a:latin typeface="Calibri"/>
                <a:cs typeface="Calibri"/>
              </a:rPr>
              <a:t>contractions</a:t>
            </a:r>
            <a:r>
              <a:rPr sz="2800" spc="200" dirty="0">
                <a:latin typeface="Calibri"/>
                <a:cs typeface="Calibri"/>
              </a:rPr>
              <a:t> </a:t>
            </a:r>
            <a:r>
              <a:rPr sz="2800" dirty="0">
                <a:latin typeface="Calibri"/>
                <a:cs typeface="Calibri"/>
              </a:rPr>
              <a:t>using</a:t>
            </a:r>
            <a:r>
              <a:rPr sz="2800" spc="190" dirty="0">
                <a:latin typeface="Calibri"/>
                <a:cs typeface="Calibri"/>
              </a:rPr>
              <a:t> </a:t>
            </a:r>
            <a:r>
              <a:rPr sz="2800" dirty="0">
                <a:latin typeface="Calibri"/>
                <a:cs typeface="Calibri"/>
              </a:rPr>
              <a:t>a</a:t>
            </a:r>
            <a:r>
              <a:rPr sz="2800" spc="190" dirty="0">
                <a:latin typeface="Calibri"/>
                <a:cs typeface="Calibri"/>
              </a:rPr>
              <a:t> </a:t>
            </a:r>
            <a:r>
              <a:rPr sz="2800" spc="-10" dirty="0">
                <a:latin typeface="Calibri"/>
                <a:cs typeface="Calibri"/>
              </a:rPr>
              <a:t>tocodynamometer </a:t>
            </a:r>
            <a:r>
              <a:rPr sz="2800" dirty="0">
                <a:latin typeface="Calibri"/>
                <a:cs typeface="Calibri"/>
              </a:rPr>
              <a:t>evaluates</a:t>
            </a:r>
            <a:r>
              <a:rPr sz="2800" spc="490" dirty="0">
                <a:latin typeface="Calibri"/>
                <a:cs typeface="Calibri"/>
              </a:rPr>
              <a:t> </a:t>
            </a:r>
            <a:r>
              <a:rPr sz="2800" dirty="0">
                <a:latin typeface="Calibri"/>
                <a:cs typeface="Calibri"/>
              </a:rPr>
              <a:t>the</a:t>
            </a:r>
            <a:r>
              <a:rPr sz="2800" spc="480" dirty="0">
                <a:latin typeface="Calibri"/>
                <a:cs typeface="Calibri"/>
              </a:rPr>
              <a:t> </a:t>
            </a:r>
            <a:r>
              <a:rPr sz="2800" dirty="0">
                <a:latin typeface="Calibri"/>
                <a:cs typeface="Calibri"/>
              </a:rPr>
              <a:t>increase</a:t>
            </a:r>
            <a:r>
              <a:rPr sz="2800" spc="475" dirty="0">
                <a:latin typeface="Calibri"/>
                <a:cs typeface="Calibri"/>
              </a:rPr>
              <a:t> </a:t>
            </a:r>
            <a:r>
              <a:rPr sz="2800" dirty="0">
                <a:latin typeface="Calibri"/>
                <a:cs typeface="Calibri"/>
              </a:rPr>
              <a:t>in</a:t>
            </a:r>
            <a:r>
              <a:rPr sz="2800" spc="484" dirty="0">
                <a:latin typeface="Calibri"/>
                <a:cs typeface="Calibri"/>
              </a:rPr>
              <a:t> </a:t>
            </a:r>
            <a:r>
              <a:rPr sz="2800" dirty="0">
                <a:latin typeface="Calibri"/>
                <a:cs typeface="Calibri"/>
              </a:rPr>
              <a:t>myometrial</a:t>
            </a:r>
            <a:r>
              <a:rPr sz="2800" spc="470" dirty="0">
                <a:latin typeface="Calibri"/>
                <a:cs typeface="Calibri"/>
              </a:rPr>
              <a:t> </a:t>
            </a:r>
            <a:r>
              <a:rPr sz="2800" dirty="0">
                <a:latin typeface="Calibri"/>
                <a:cs typeface="Calibri"/>
              </a:rPr>
              <a:t>tension</a:t>
            </a:r>
            <a:r>
              <a:rPr sz="2800" spc="480" dirty="0">
                <a:latin typeface="Calibri"/>
                <a:cs typeface="Calibri"/>
              </a:rPr>
              <a:t> </a:t>
            </a:r>
            <a:r>
              <a:rPr sz="2800" dirty="0">
                <a:latin typeface="Calibri"/>
                <a:cs typeface="Calibri"/>
              </a:rPr>
              <a:t>measured</a:t>
            </a:r>
            <a:r>
              <a:rPr sz="2800" spc="484" dirty="0">
                <a:latin typeface="Calibri"/>
                <a:cs typeface="Calibri"/>
              </a:rPr>
              <a:t> </a:t>
            </a:r>
            <a:r>
              <a:rPr sz="2800" dirty="0">
                <a:latin typeface="Calibri"/>
                <a:cs typeface="Calibri"/>
              </a:rPr>
              <a:t>through</a:t>
            </a:r>
            <a:r>
              <a:rPr sz="2800" spc="490" dirty="0">
                <a:latin typeface="Calibri"/>
                <a:cs typeface="Calibri"/>
              </a:rPr>
              <a:t> </a:t>
            </a:r>
            <a:r>
              <a:rPr sz="2800" spc="-25" dirty="0">
                <a:latin typeface="Calibri"/>
                <a:cs typeface="Calibri"/>
              </a:rPr>
              <a:t>the </a:t>
            </a:r>
            <a:r>
              <a:rPr sz="2800" dirty="0">
                <a:latin typeface="Calibri"/>
                <a:cs typeface="Calibri"/>
              </a:rPr>
              <a:t>abdominal</a:t>
            </a:r>
            <a:r>
              <a:rPr sz="2800" spc="-95" dirty="0">
                <a:latin typeface="Calibri"/>
                <a:cs typeface="Calibri"/>
              </a:rPr>
              <a:t> </a:t>
            </a:r>
            <a:r>
              <a:rPr sz="2800" spc="-20" dirty="0">
                <a:latin typeface="Calibri"/>
                <a:cs typeface="Calibri"/>
              </a:rPr>
              <a:t>wall.</a:t>
            </a:r>
            <a:endParaRPr sz="2800">
              <a:latin typeface="Calibri"/>
              <a:cs typeface="Calibri"/>
            </a:endParaRPr>
          </a:p>
          <a:p>
            <a:pPr>
              <a:lnSpc>
                <a:spcPct val="100000"/>
              </a:lnSpc>
              <a:spcBef>
                <a:spcPts val="1215"/>
              </a:spcBef>
              <a:buFont typeface="Arial"/>
              <a:buChar char="•"/>
            </a:pPr>
            <a:endParaRPr sz="2800">
              <a:latin typeface="Calibri"/>
              <a:cs typeface="Calibri"/>
            </a:endParaRPr>
          </a:p>
          <a:p>
            <a:pPr marL="240665" indent="-227965">
              <a:lnSpc>
                <a:spcPct val="100000"/>
              </a:lnSpc>
              <a:buFont typeface="Arial"/>
              <a:buChar char="•"/>
              <a:tabLst>
                <a:tab pos="240665" algn="l"/>
              </a:tabLst>
            </a:pPr>
            <a:r>
              <a:rPr sz="2800" dirty="0">
                <a:latin typeface="Calibri"/>
                <a:cs typeface="Calibri"/>
              </a:rPr>
              <a:t>This</a:t>
            </a:r>
            <a:r>
              <a:rPr sz="2800" spc="-25" dirty="0">
                <a:latin typeface="Calibri"/>
                <a:cs typeface="Calibri"/>
              </a:rPr>
              <a:t> </a:t>
            </a:r>
            <a:r>
              <a:rPr sz="2800" dirty="0">
                <a:latin typeface="Calibri"/>
                <a:cs typeface="Calibri"/>
              </a:rPr>
              <a:t>is</a:t>
            </a:r>
            <a:r>
              <a:rPr sz="2800" spc="-25" dirty="0">
                <a:latin typeface="Calibri"/>
                <a:cs typeface="Calibri"/>
              </a:rPr>
              <a:t> </a:t>
            </a:r>
            <a:r>
              <a:rPr sz="2800" dirty="0">
                <a:latin typeface="Calibri"/>
                <a:cs typeface="Calibri"/>
              </a:rPr>
              <a:t>recorded</a:t>
            </a:r>
            <a:r>
              <a:rPr sz="2800" spc="-25" dirty="0">
                <a:latin typeface="Calibri"/>
                <a:cs typeface="Calibri"/>
              </a:rPr>
              <a:t> </a:t>
            </a:r>
            <a:r>
              <a:rPr sz="2800" dirty="0">
                <a:latin typeface="Calibri"/>
                <a:cs typeface="Calibri"/>
              </a:rPr>
              <a:t>as</a:t>
            </a:r>
            <a:r>
              <a:rPr sz="2800" spc="-30" dirty="0">
                <a:latin typeface="Calibri"/>
                <a:cs typeface="Calibri"/>
              </a:rPr>
              <a:t> </a:t>
            </a:r>
            <a:r>
              <a:rPr sz="2800" dirty="0">
                <a:latin typeface="Calibri"/>
                <a:cs typeface="Calibri"/>
              </a:rPr>
              <a:t>a</a:t>
            </a:r>
            <a:r>
              <a:rPr sz="2800" spc="-30" dirty="0">
                <a:latin typeface="Calibri"/>
                <a:cs typeface="Calibri"/>
              </a:rPr>
              <a:t> </a:t>
            </a:r>
            <a:r>
              <a:rPr sz="2800" spc="-10" dirty="0">
                <a:latin typeface="Calibri"/>
                <a:cs typeface="Calibri"/>
              </a:rPr>
              <a:t>bell-</a:t>
            </a:r>
            <a:r>
              <a:rPr sz="2800" dirty="0">
                <a:latin typeface="Calibri"/>
                <a:cs typeface="Calibri"/>
              </a:rPr>
              <a:t>shaped</a:t>
            </a:r>
            <a:r>
              <a:rPr sz="2800" spc="-30" dirty="0">
                <a:latin typeface="Calibri"/>
                <a:cs typeface="Calibri"/>
              </a:rPr>
              <a:t> </a:t>
            </a:r>
            <a:r>
              <a:rPr sz="2800" dirty="0">
                <a:latin typeface="Calibri"/>
                <a:cs typeface="Calibri"/>
              </a:rPr>
              <a:t>uterine</a:t>
            </a:r>
            <a:r>
              <a:rPr sz="2800" spc="-40" dirty="0">
                <a:latin typeface="Calibri"/>
                <a:cs typeface="Calibri"/>
              </a:rPr>
              <a:t> </a:t>
            </a:r>
            <a:r>
              <a:rPr sz="2800" dirty="0">
                <a:latin typeface="Calibri"/>
                <a:cs typeface="Calibri"/>
              </a:rPr>
              <a:t>activity</a:t>
            </a:r>
            <a:r>
              <a:rPr sz="2800" spc="-35" dirty="0">
                <a:latin typeface="Calibri"/>
                <a:cs typeface="Calibri"/>
              </a:rPr>
              <a:t> </a:t>
            </a:r>
            <a:r>
              <a:rPr sz="2800" spc="-10" dirty="0">
                <a:latin typeface="Calibri"/>
                <a:cs typeface="Calibri"/>
              </a:rPr>
              <a:t>signal.</a:t>
            </a:r>
            <a:endParaRPr sz="2800">
              <a:latin typeface="Calibri"/>
              <a:cs typeface="Calibri"/>
            </a:endParaRPr>
          </a:p>
          <a:p>
            <a:pPr>
              <a:lnSpc>
                <a:spcPct val="100000"/>
              </a:lnSpc>
              <a:spcBef>
                <a:spcPts val="1735"/>
              </a:spcBef>
              <a:buFont typeface="Arial"/>
              <a:buChar char="•"/>
            </a:pPr>
            <a:endParaRPr sz="2800">
              <a:latin typeface="Calibri"/>
              <a:cs typeface="Calibri"/>
            </a:endParaRPr>
          </a:p>
          <a:p>
            <a:pPr marL="240665" marR="209550" indent="-228600">
              <a:lnSpc>
                <a:spcPts val="3000"/>
              </a:lnSpc>
              <a:buFont typeface="Arial"/>
              <a:buChar char="•"/>
              <a:tabLst>
                <a:tab pos="240665" algn="l"/>
              </a:tabLst>
            </a:pPr>
            <a:r>
              <a:rPr sz="2800" dirty="0">
                <a:latin typeface="Calibri"/>
                <a:cs typeface="Calibri"/>
              </a:rPr>
              <a:t>The</a:t>
            </a:r>
            <a:r>
              <a:rPr sz="2800" spc="-60" dirty="0">
                <a:latin typeface="Calibri"/>
                <a:cs typeface="Calibri"/>
              </a:rPr>
              <a:t> </a:t>
            </a:r>
            <a:r>
              <a:rPr sz="2800" dirty="0">
                <a:latin typeface="Calibri"/>
                <a:cs typeface="Calibri"/>
              </a:rPr>
              <a:t>only</a:t>
            </a:r>
            <a:r>
              <a:rPr sz="2800" spc="-55" dirty="0">
                <a:latin typeface="Calibri"/>
                <a:cs typeface="Calibri"/>
              </a:rPr>
              <a:t> </a:t>
            </a:r>
            <a:r>
              <a:rPr sz="2800" dirty="0">
                <a:latin typeface="Calibri"/>
                <a:cs typeface="Calibri"/>
              </a:rPr>
              <a:t>information</a:t>
            </a:r>
            <a:r>
              <a:rPr sz="2800" spc="-45" dirty="0">
                <a:latin typeface="Calibri"/>
                <a:cs typeface="Calibri"/>
              </a:rPr>
              <a:t> </a:t>
            </a:r>
            <a:r>
              <a:rPr sz="2800" dirty="0">
                <a:latin typeface="Calibri"/>
                <a:cs typeface="Calibri"/>
              </a:rPr>
              <a:t>obtained</a:t>
            </a:r>
            <a:r>
              <a:rPr sz="2800" spc="-50" dirty="0">
                <a:latin typeface="Calibri"/>
                <a:cs typeface="Calibri"/>
              </a:rPr>
              <a:t> </a:t>
            </a:r>
            <a:r>
              <a:rPr sz="2800" dirty="0">
                <a:latin typeface="Calibri"/>
                <a:cs typeface="Calibri"/>
              </a:rPr>
              <a:t>from</a:t>
            </a:r>
            <a:r>
              <a:rPr sz="2800" spc="-45" dirty="0">
                <a:latin typeface="Calibri"/>
                <a:cs typeface="Calibri"/>
              </a:rPr>
              <a:t> </a:t>
            </a:r>
            <a:r>
              <a:rPr sz="2800" dirty="0">
                <a:latin typeface="Calibri"/>
                <a:cs typeface="Calibri"/>
              </a:rPr>
              <a:t>this</a:t>
            </a:r>
            <a:r>
              <a:rPr sz="2800" spc="-45" dirty="0">
                <a:latin typeface="Calibri"/>
                <a:cs typeface="Calibri"/>
              </a:rPr>
              <a:t> </a:t>
            </a:r>
            <a:r>
              <a:rPr sz="2800" dirty="0">
                <a:latin typeface="Calibri"/>
                <a:cs typeface="Calibri"/>
              </a:rPr>
              <a:t>is</a:t>
            </a:r>
            <a:r>
              <a:rPr sz="2800" spc="-50" dirty="0">
                <a:latin typeface="Calibri"/>
                <a:cs typeface="Calibri"/>
              </a:rPr>
              <a:t> </a:t>
            </a:r>
            <a:r>
              <a:rPr sz="2800" dirty="0">
                <a:latin typeface="Calibri"/>
                <a:cs typeface="Calibri"/>
              </a:rPr>
              <a:t>the</a:t>
            </a:r>
            <a:r>
              <a:rPr sz="2800" spc="-55" dirty="0">
                <a:latin typeface="Calibri"/>
                <a:cs typeface="Calibri"/>
              </a:rPr>
              <a:t> </a:t>
            </a:r>
            <a:r>
              <a:rPr sz="2800" dirty="0">
                <a:latin typeface="Calibri"/>
                <a:cs typeface="Calibri"/>
              </a:rPr>
              <a:t>frequency</a:t>
            </a:r>
            <a:r>
              <a:rPr sz="2800" spc="-55" dirty="0">
                <a:latin typeface="Calibri"/>
                <a:cs typeface="Calibri"/>
              </a:rPr>
              <a:t> </a:t>
            </a:r>
            <a:r>
              <a:rPr sz="2800" spc="-25" dirty="0">
                <a:latin typeface="Calibri"/>
                <a:cs typeface="Calibri"/>
              </a:rPr>
              <a:t>of </a:t>
            </a:r>
            <a:r>
              <a:rPr sz="2800" dirty="0">
                <a:latin typeface="Calibri"/>
                <a:cs typeface="Calibri"/>
              </a:rPr>
              <a:t>contractions</a:t>
            </a:r>
            <a:r>
              <a:rPr sz="2800" spc="-35" dirty="0">
                <a:latin typeface="Calibri"/>
                <a:cs typeface="Calibri"/>
              </a:rPr>
              <a:t> </a:t>
            </a:r>
            <a:r>
              <a:rPr sz="2800" dirty="0">
                <a:latin typeface="Calibri"/>
                <a:cs typeface="Calibri"/>
              </a:rPr>
              <a:t>by</a:t>
            </a:r>
            <a:r>
              <a:rPr sz="2800" spc="-45" dirty="0">
                <a:latin typeface="Calibri"/>
                <a:cs typeface="Calibri"/>
              </a:rPr>
              <a:t> </a:t>
            </a:r>
            <a:r>
              <a:rPr sz="2800" dirty="0">
                <a:latin typeface="Calibri"/>
                <a:cs typeface="Calibri"/>
              </a:rPr>
              <a:t>recording</a:t>
            </a:r>
            <a:r>
              <a:rPr sz="2800" spc="-40" dirty="0">
                <a:latin typeface="Calibri"/>
                <a:cs typeface="Calibri"/>
              </a:rPr>
              <a:t> </a:t>
            </a:r>
            <a:r>
              <a:rPr sz="2800" dirty="0">
                <a:latin typeface="Calibri"/>
                <a:cs typeface="Calibri"/>
              </a:rPr>
              <a:t>the</a:t>
            </a:r>
            <a:r>
              <a:rPr sz="2800" spc="-65" dirty="0">
                <a:latin typeface="Calibri"/>
                <a:cs typeface="Calibri"/>
              </a:rPr>
              <a:t> </a:t>
            </a:r>
            <a:r>
              <a:rPr sz="2800" b="1" dirty="0">
                <a:latin typeface="Calibri"/>
                <a:cs typeface="Calibri"/>
              </a:rPr>
              <a:t>number</a:t>
            </a:r>
            <a:r>
              <a:rPr sz="2800" b="1" spc="-30" dirty="0">
                <a:latin typeface="Calibri"/>
                <a:cs typeface="Calibri"/>
              </a:rPr>
              <a:t> </a:t>
            </a:r>
            <a:r>
              <a:rPr sz="2800" dirty="0">
                <a:latin typeface="Calibri"/>
                <a:cs typeface="Calibri"/>
              </a:rPr>
              <a:t>of</a:t>
            </a:r>
            <a:r>
              <a:rPr sz="2800" spc="-45" dirty="0">
                <a:latin typeface="Calibri"/>
                <a:cs typeface="Calibri"/>
              </a:rPr>
              <a:t> </a:t>
            </a:r>
            <a:r>
              <a:rPr sz="2800" b="1" dirty="0">
                <a:latin typeface="Calibri"/>
                <a:cs typeface="Calibri"/>
              </a:rPr>
              <a:t>contractions</a:t>
            </a:r>
            <a:r>
              <a:rPr sz="2800" b="1" spc="-50" dirty="0">
                <a:latin typeface="Calibri"/>
                <a:cs typeface="Calibri"/>
              </a:rPr>
              <a:t> </a:t>
            </a:r>
            <a:r>
              <a:rPr sz="2800" dirty="0">
                <a:latin typeface="Calibri"/>
                <a:cs typeface="Calibri"/>
              </a:rPr>
              <a:t>present</a:t>
            </a:r>
            <a:r>
              <a:rPr sz="2800" spc="-45" dirty="0">
                <a:latin typeface="Calibri"/>
                <a:cs typeface="Calibri"/>
              </a:rPr>
              <a:t> </a:t>
            </a:r>
            <a:r>
              <a:rPr sz="2800" dirty="0">
                <a:latin typeface="Calibri"/>
                <a:cs typeface="Calibri"/>
              </a:rPr>
              <a:t>in</a:t>
            </a:r>
            <a:r>
              <a:rPr sz="2800" spc="-40" dirty="0">
                <a:latin typeface="Calibri"/>
                <a:cs typeface="Calibri"/>
              </a:rPr>
              <a:t> </a:t>
            </a:r>
            <a:r>
              <a:rPr sz="2800" dirty="0">
                <a:latin typeface="Calibri"/>
                <a:cs typeface="Calibri"/>
              </a:rPr>
              <a:t>a</a:t>
            </a:r>
            <a:r>
              <a:rPr sz="2800" spc="-50" dirty="0">
                <a:latin typeface="Calibri"/>
                <a:cs typeface="Calibri"/>
              </a:rPr>
              <a:t> </a:t>
            </a:r>
            <a:r>
              <a:rPr sz="2800" b="1" spc="-25" dirty="0">
                <a:latin typeface="Calibri"/>
                <a:cs typeface="Calibri"/>
              </a:rPr>
              <a:t>10</a:t>
            </a:r>
            <a:r>
              <a:rPr sz="2800" spc="-25" dirty="0">
                <a:latin typeface="Calibri"/>
                <a:cs typeface="Calibri"/>
              </a:rPr>
              <a:t>- </a:t>
            </a:r>
            <a:r>
              <a:rPr sz="2800" b="1" dirty="0">
                <a:latin typeface="Calibri"/>
                <a:cs typeface="Calibri"/>
              </a:rPr>
              <a:t>minute</a:t>
            </a:r>
            <a:r>
              <a:rPr sz="2800" b="1" spc="-35" dirty="0">
                <a:latin typeface="Calibri"/>
                <a:cs typeface="Calibri"/>
              </a:rPr>
              <a:t> </a:t>
            </a:r>
            <a:r>
              <a:rPr sz="2800" b="1" spc="-10" dirty="0">
                <a:latin typeface="Calibri"/>
                <a:cs typeface="Calibri"/>
              </a:rPr>
              <a:t>period</a:t>
            </a:r>
            <a:r>
              <a:rPr sz="2800" spc="-10" dirty="0">
                <a:latin typeface="Calibri"/>
                <a:cs typeface="Calibri"/>
              </a:rPr>
              <a:t>.</a:t>
            </a:r>
            <a:endParaRPr sz="280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71219" y="1795779"/>
            <a:ext cx="10448925" cy="2622550"/>
          </a:xfrm>
          <a:prstGeom prst="rect">
            <a:avLst/>
          </a:prstGeom>
        </p:spPr>
        <p:txBody>
          <a:bodyPr vert="horz" wrap="square" lIns="0" tIns="63500" rIns="0" bIns="0" rtlCol="0">
            <a:spAutoFit/>
          </a:bodyPr>
          <a:lstStyle/>
          <a:p>
            <a:pPr marL="241300" marR="360045" indent="-228600" algn="just">
              <a:lnSpc>
                <a:spcPts val="3000"/>
              </a:lnSpc>
              <a:spcBef>
                <a:spcPts val="500"/>
              </a:spcBef>
              <a:buFont typeface="Arial"/>
              <a:buChar char="•"/>
              <a:tabLst>
                <a:tab pos="241300" algn="l"/>
              </a:tabLst>
            </a:pPr>
            <a:r>
              <a:rPr sz="2800" dirty="0">
                <a:latin typeface="Calibri"/>
                <a:cs typeface="Calibri"/>
              </a:rPr>
              <a:t>Each</a:t>
            </a:r>
            <a:r>
              <a:rPr sz="2800" spc="-20" dirty="0">
                <a:latin typeface="Calibri"/>
                <a:cs typeface="Calibri"/>
              </a:rPr>
              <a:t> </a:t>
            </a:r>
            <a:r>
              <a:rPr sz="2800" b="1" dirty="0">
                <a:latin typeface="Calibri"/>
                <a:cs typeface="Calibri"/>
              </a:rPr>
              <a:t>big</a:t>
            </a:r>
            <a:r>
              <a:rPr sz="2800" b="1" spc="-25" dirty="0">
                <a:latin typeface="Calibri"/>
                <a:cs typeface="Calibri"/>
              </a:rPr>
              <a:t> </a:t>
            </a:r>
            <a:r>
              <a:rPr sz="2800" b="1" dirty="0">
                <a:latin typeface="Calibri"/>
                <a:cs typeface="Calibri"/>
              </a:rPr>
              <a:t>square</a:t>
            </a:r>
            <a:r>
              <a:rPr sz="2800" b="1" spc="-20" dirty="0">
                <a:latin typeface="Calibri"/>
                <a:cs typeface="Calibri"/>
              </a:rPr>
              <a:t> </a:t>
            </a:r>
            <a:r>
              <a:rPr sz="2800" dirty="0">
                <a:latin typeface="Calibri"/>
                <a:cs typeface="Calibri"/>
              </a:rPr>
              <a:t>on</a:t>
            </a:r>
            <a:r>
              <a:rPr sz="2800" spc="-20" dirty="0">
                <a:latin typeface="Calibri"/>
                <a:cs typeface="Calibri"/>
              </a:rPr>
              <a:t> </a:t>
            </a:r>
            <a:r>
              <a:rPr sz="2800" dirty="0">
                <a:latin typeface="Calibri"/>
                <a:cs typeface="Calibri"/>
              </a:rPr>
              <a:t>the</a:t>
            </a:r>
            <a:r>
              <a:rPr sz="2800" spc="-30" dirty="0">
                <a:latin typeface="Calibri"/>
                <a:cs typeface="Calibri"/>
              </a:rPr>
              <a:t> </a:t>
            </a:r>
            <a:r>
              <a:rPr sz="2800" dirty="0">
                <a:latin typeface="Calibri"/>
                <a:cs typeface="Calibri"/>
              </a:rPr>
              <a:t>CTG</a:t>
            </a:r>
            <a:r>
              <a:rPr sz="2800" spc="-25" dirty="0">
                <a:latin typeface="Calibri"/>
                <a:cs typeface="Calibri"/>
              </a:rPr>
              <a:t> </a:t>
            </a:r>
            <a:r>
              <a:rPr sz="2800" dirty="0">
                <a:latin typeface="Calibri"/>
                <a:cs typeface="Calibri"/>
              </a:rPr>
              <a:t>trace</a:t>
            </a:r>
            <a:r>
              <a:rPr sz="2800" spc="-25" dirty="0">
                <a:latin typeface="Calibri"/>
                <a:cs typeface="Calibri"/>
              </a:rPr>
              <a:t> </a:t>
            </a:r>
            <a:r>
              <a:rPr sz="2800" dirty="0">
                <a:latin typeface="Calibri"/>
                <a:cs typeface="Calibri"/>
              </a:rPr>
              <a:t>is</a:t>
            </a:r>
            <a:r>
              <a:rPr sz="2800" spc="-20" dirty="0">
                <a:latin typeface="Calibri"/>
                <a:cs typeface="Calibri"/>
              </a:rPr>
              <a:t> </a:t>
            </a:r>
            <a:r>
              <a:rPr sz="2800" b="1" dirty="0">
                <a:latin typeface="Calibri"/>
                <a:cs typeface="Calibri"/>
              </a:rPr>
              <a:t>equal</a:t>
            </a:r>
            <a:r>
              <a:rPr sz="2800" b="1" spc="-25" dirty="0">
                <a:latin typeface="Calibri"/>
                <a:cs typeface="Calibri"/>
              </a:rPr>
              <a:t> </a:t>
            </a:r>
            <a:r>
              <a:rPr sz="2800" b="1" dirty="0">
                <a:latin typeface="Calibri"/>
                <a:cs typeface="Calibri"/>
              </a:rPr>
              <a:t>to</a:t>
            </a:r>
            <a:r>
              <a:rPr sz="2800" b="1" spc="-30" dirty="0">
                <a:latin typeface="Calibri"/>
                <a:cs typeface="Calibri"/>
              </a:rPr>
              <a:t> </a:t>
            </a:r>
            <a:r>
              <a:rPr sz="2800" b="1" dirty="0">
                <a:latin typeface="Calibri"/>
                <a:cs typeface="Calibri"/>
              </a:rPr>
              <a:t>one</a:t>
            </a:r>
            <a:r>
              <a:rPr sz="2800" b="1" spc="-20" dirty="0">
                <a:latin typeface="Calibri"/>
                <a:cs typeface="Calibri"/>
              </a:rPr>
              <a:t> </a:t>
            </a:r>
            <a:r>
              <a:rPr sz="2800" b="1" dirty="0">
                <a:latin typeface="Calibri"/>
                <a:cs typeface="Calibri"/>
              </a:rPr>
              <a:t>minute</a:t>
            </a:r>
            <a:r>
              <a:rPr sz="2800" dirty="0">
                <a:latin typeface="Calibri"/>
                <a:cs typeface="Calibri"/>
              </a:rPr>
              <a:t>,</a:t>
            </a:r>
            <a:r>
              <a:rPr sz="2800" spc="-20" dirty="0">
                <a:latin typeface="Calibri"/>
                <a:cs typeface="Calibri"/>
              </a:rPr>
              <a:t> </a:t>
            </a:r>
            <a:r>
              <a:rPr sz="2800" dirty="0">
                <a:latin typeface="Calibri"/>
                <a:cs typeface="Calibri"/>
              </a:rPr>
              <a:t>so</a:t>
            </a:r>
            <a:r>
              <a:rPr sz="2800" spc="-20" dirty="0">
                <a:latin typeface="Calibri"/>
                <a:cs typeface="Calibri"/>
              </a:rPr>
              <a:t> </a:t>
            </a:r>
            <a:r>
              <a:rPr sz="2800" dirty="0">
                <a:latin typeface="Calibri"/>
                <a:cs typeface="Calibri"/>
              </a:rPr>
              <a:t>look</a:t>
            </a:r>
            <a:r>
              <a:rPr sz="2800" spc="-20" dirty="0">
                <a:latin typeface="Calibri"/>
                <a:cs typeface="Calibri"/>
              </a:rPr>
              <a:t> </a:t>
            </a:r>
            <a:r>
              <a:rPr sz="2800" spc="-25" dirty="0">
                <a:latin typeface="Calibri"/>
                <a:cs typeface="Calibri"/>
              </a:rPr>
              <a:t>at </a:t>
            </a:r>
            <a:r>
              <a:rPr sz="2800" dirty="0">
                <a:latin typeface="Calibri"/>
                <a:cs typeface="Calibri"/>
              </a:rPr>
              <a:t>how</a:t>
            </a:r>
            <a:r>
              <a:rPr sz="2800" spc="-50" dirty="0">
                <a:latin typeface="Calibri"/>
                <a:cs typeface="Calibri"/>
              </a:rPr>
              <a:t> </a:t>
            </a:r>
            <a:r>
              <a:rPr sz="2800" dirty="0">
                <a:latin typeface="Calibri"/>
                <a:cs typeface="Calibri"/>
              </a:rPr>
              <a:t>many</a:t>
            </a:r>
            <a:r>
              <a:rPr sz="2800" spc="-50" dirty="0">
                <a:latin typeface="Calibri"/>
                <a:cs typeface="Calibri"/>
              </a:rPr>
              <a:t> </a:t>
            </a:r>
            <a:r>
              <a:rPr sz="2800" dirty="0">
                <a:latin typeface="Calibri"/>
                <a:cs typeface="Calibri"/>
              </a:rPr>
              <a:t>contractions</a:t>
            </a:r>
            <a:r>
              <a:rPr sz="2800" spc="-40" dirty="0">
                <a:latin typeface="Calibri"/>
                <a:cs typeface="Calibri"/>
              </a:rPr>
              <a:t> </a:t>
            </a:r>
            <a:r>
              <a:rPr sz="2800" dirty="0">
                <a:latin typeface="Calibri"/>
                <a:cs typeface="Calibri"/>
              </a:rPr>
              <a:t>(bell</a:t>
            </a:r>
            <a:r>
              <a:rPr sz="2800" spc="-50" dirty="0">
                <a:latin typeface="Calibri"/>
                <a:cs typeface="Calibri"/>
              </a:rPr>
              <a:t> </a:t>
            </a:r>
            <a:r>
              <a:rPr sz="2800" dirty="0">
                <a:latin typeface="Calibri"/>
                <a:cs typeface="Calibri"/>
              </a:rPr>
              <a:t>shaped</a:t>
            </a:r>
            <a:r>
              <a:rPr sz="2800" spc="-40" dirty="0">
                <a:latin typeface="Calibri"/>
                <a:cs typeface="Calibri"/>
              </a:rPr>
              <a:t> </a:t>
            </a:r>
            <a:r>
              <a:rPr sz="2800" dirty="0">
                <a:latin typeface="Calibri"/>
                <a:cs typeface="Calibri"/>
              </a:rPr>
              <a:t>peaks)</a:t>
            </a:r>
            <a:r>
              <a:rPr sz="2800" spc="-40" dirty="0">
                <a:latin typeface="Calibri"/>
                <a:cs typeface="Calibri"/>
              </a:rPr>
              <a:t> </a:t>
            </a:r>
            <a:r>
              <a:rPr sz="2800" dirty="0">
                <a:latin typeface="Calibri"/>
                <a:cs typeface="Calibri"/>
              </a:rPr>
              <a:t>have</a:t>
            </a:r>
            <a:r>
              <a:rPr sz="2800" spc="-65" dirty="0">
                <a:latin typeface="Calibri"/>
                <a:cs typeface="Calibri"/>
              </a:rPr>
              <a:t> </a:t>
            </a:r>
            <a:r>
              <a:rPr sz="2800" dirty="0">
                <a:latin typeface="Calibri"/>
                <a:cs typeface="Calibri"/>
              </a:rPr>
              <a:t>occurred</a:t>
            </a:r>
            <a:r>
              <a:rPr sz="2800" spc="-40" dirty="0">
                <a:latin typeface="Calibri"/>
                <a:cs typeface="Calibri"/>
              </a:rPr>
              <a:t> </a:t>
            </a:r>
            <a:r>
              <a:rPr sz="2800" dirty="0">
                <a:latin typeface="Calibri"/>
                <a:cs typeface="Calibri"/>
              </a:rPr>
              <a:t>within</a:t>
            </a:r>
            <a:r>
              <a:rPr sz="2800" spc="-40" dirty="0">
                <a:latin typeface="Calibri"/>
                <a:cs typeface="Calibri"/>
              </a:rPr>
              <a:t> </a:t>
            </a:r>
            <a:r>
              <a:rPr sz="2800" spc="-25" dirty="0">
                <a:latin typeface="Calibri"/>
                <a:cs typeface="Calibri"/>
              </a:rPr>
              <a:t>10 </a:t>
            </a:r>
            <a:r>
              <a:rPr sz="2800" dirty="0">
                <a:latin typeface="Calibri"/>
                <a:cs typeface="Calibri"/>
              </a:rPr>
              <a:t>big</a:t>
            </a:r>
            <a:r>
              <a:rPr sz="2800" spc="-10" dirty="0">
                <a:latin typeface="Calibri"/>
                <a:cs typeface="Calibri"/>
              </a:rPr>
              <a:t> squares.</a:t>
            </a:r>
            <a:endParaRPr sz="2800">
              <a:latin typeface="Calibri"/>
              <a:cs typeface="Calibri"/>
            </a:endParaRPr>
          </a:p>
          <a:p>
            <a:pPr>
              <a:lnSpc>
                <a:spcPct val="100000"/>
              </a:lnSpc>
              <a:spcBef>
                <a:spcPts val="1670"/>
              </a:spcBef>
              <a:buFont typeface="Arial"/>
              <a:buChar char="•"/>
            </a:pPr>
            <a:endParaRPr sz="2800">
              <a:latin typeface="Calibri"/>
              <a:cs typeface="Calibri"/>
            </a:endParaRPr>
          </a:p>
          <a:p>
            <a:pPr marL="241300" marR="5080" indent="-228600">
              <a:lnSpc>
                <a:spcPts val="3000"/>
              </a:lnSpc>
              <a:buFont typeface="Arial"/>
              <a:buChar char="•"/>
              <a:tabLst>
                <a:tab pos="241300" algn="l"/>
                <a:tab pos="581660" algn="l"/>
                <a:tab pos="934719" algn="l"/>
                <a:tab pos="1561465" algn="l"/>
                <a:tab pos="2873375" algn="l"/>
                <a:tab pos="3312795" algn="l"/>
                <a:tab pos="3907154" algn="l"/>
                <a:tab pos="4862195" algn="l"/>
                <a:tab pos="5116195" algn="l"/>
                <a:tab pos="6965315" algn="l"/>
                <a:tab pos="8480425" algn="l"/>
                <a:tab pos="9095740" algn="l"/>
              </a:tabLst>
            </a:pPr>
            <a:r>
              <a:rPr sz="2800" spc="-25" dirty="0">
                <a:latin typeface="Calibri"/>
                <a:cs typeface="Calibri"/>
              </a:rPr>
              <a:t>It</a:t>
            </a:r>
            <a:r>
              <a:rPr sz="2800" dirty="0">
                <a:latin typeface="Calibri"/>
                <a:cs typeface="Calibri"/>
              </a:rPr>
              <a:t>	</a:t>
            </a:r>
            <a:r>
              <a:rPr sz="2800" spc="-25" dirty="0">
                <a:latin typeface="Calibri"/>
                <a:cs typeface="Calibri"/>
              </a:rPr>
              <a:t>is</a:t>
            </a:r>
            <a:r>
              <a:rPr sz="2800" dirty="0">
                <a:latin typeface="Calibri"/>
                <a:cs typeface="Calibri"/>
              </a:rPr>
              <a:t>	</a:t>
            </a:r>
            <a:r>
              <a:rPr sz="2800" spc="-25" dirty="0">
                <a:latin typeface="Calibri"/>
                <a:cs typeface="Calibri"/>
              </a:rPr>
              <a:t>not</a:t>
            </a:r>
            <a:r>
              <a:rPr sz="2800" dirty="0">
                <a:latin typeface="Calibri"/>
                <a:cs typeface="Calibri"/>
              </a:rPr>
              <a:t>	</a:t>
            </a:r>
            <a:r>
              <a:rPr sz="2800" spc="-10" dirty="0">
                <a:latin typeface="Calibri"/>
                <a:cs typeface="Calibri"/>
              </a:rPr>
              <a:t>possible</a:t>
            </a:r>
            <a:r>
              <a:rPr sz="2800" dirty="0">
                <a:latin typeface="Calibri"/>
                <a:cs typeface="Calibri"/>
              </a:rPr>
              <a:t>	</a:t>
            </a:r>
            <a:r>
              <a:rPr sz="2800" spc="-25" dirty="0">
                <a:latin typeface="Calibri"/>
                <a:cs typeface="Calibri"/>
              </a:rPr>
              <a:t>to</a:t>
            </a:r>
            <a:r>
              <a:rPr sz="2800" dirty="0">
                <a:latin typeface="Calibri"/>
                <a:cs typeface="Calibri"/>
              </a:rPr>
              <a:t>	</a:t>
            </a:r>
            <a:r>
              <a:rPr sz="2800" spc="-25" dirty="0">
                <a:latin typeface="Calibri"/>
                <a:cs typeface="Calibri"/>
              </a:rPr>
              <a:t>get</a:t>
            </a:r>
            <a:r>
              <a:rPr sz="2800" dirty="0">
                <a:latin typeface="Calibri"/>
                <a:cs typeface="Calibri"/>
              </a:rPr>
              <a:t>	</a:t>
            </a:r>
            <a:r>
              <a:rPr sz="2800" spc="-10" dirty="0">
                <a:latin typeface="Calibri"/>
                <a:cs typeface="Calibri"/>
              </a:rPr>
              <a:t>reliable</a:t>
            </a:r>
            <a:r>
              <a:rPr sz="2800" dirty="0">
                <a:latin typeface="Calibri"/>
                <a:cs typeface="Calibri"/>
              </a:rPr>
              <a:t>	</a:t>
            </a:r>
            <a:r>
              <a:rPr sz="2800" spc="-10" dirty="0">
                <a:latin typeface="Calibri"/>
                <a:cs typeface="Calibri"/>
              </a:rPr>
              <a:t>information</a:t>
            </a:r>
            <a:r>
              <a:rPr sz="2800" dirty="0">
                <a:latin typeface="Calibri"/>
                <a:cs typeface="Calibri"/>
              </a:rPr>
              <a:t>	</a:t>
            </a:r>
            <a:r>
              <a:rPr sz="2800" spc="-10" dirty="0">
                <a:latin typeface="Calibri"/>
                <a:cs typeface="Calibri"/>
              </a:rPr>
              <a:t>regarding</a:t>
            </a:r>
            <a:r>
              <a:rPr sz="2800" dirty="0">
                <a:latin typeface="Calibri"/>
                <a:cs typeface="Calibri"/>
              </a:rPr>
              <a:t>	</a:t>
            </a:r>
            <a:r>
              <a:rPr sz="2800" spc="-25" dirty="0">
                <a:latin typeface="Calibri"/>
                <a:cs typeface="Calibri"/>
              </a:rPr>
              <a:t>the</a:t>
            </a:r>
            <a:r>
              <a:rPr sz="2800" dirty="0">
                <a:latin typeface="Calibri"/>
                <a:cs typeface="Calibri"/>
              </a:rPr>
              <a:t>	</a:t>
            </a:r>
            <a:r>
              <a:rPr sz="2800" spc="-10" dirty="0">
                <a:latin typeface="Calibri"/>
                <a:cs typeface="Calibri"/>
              </a:rPr>
              <a:t>intensity, </a:t>
            </a:r>
            <a:r>
              <a:rPr sz="2800" dirty="0">
                <a:latin typeface="Calibri"/>
                <a:cs typeface="Calibri"/>
              </a:rPr>
              <a:t>duration</a:t>
            </a:r>
            <a:r>
              <a:rPr sz="2800" spc="-50" dirty="0">
                <a:latin typeface="Calibri"/>
                <a:cs typeface="Calibri"/>
              </a:rPr>
              <a:t> </a:t>
            </a:r>
            <a:r>
              <a:rPr sz="2800" dirty="0">
                <a:latin typeface="Calibri"/>
                <a:cs typeface="Calibri"/>
              </a:rPr>
              <a:t>of</a:t>
            </a:r>
            <a:r>
              <a:rPr sz="2800" spc="-50" dirty="0">
                <a:latin typeface="Calibri"/>
                <a:cs typeface="Calibri"/>
              </a:rPr>
              <a:t> </a:t>
            </a:r>
            <a:r>
              <a:rPr sz="2800" dirty="0">
                <a:latin typeface="Calibri"/>
                <a:cs typeface="Calibri"/>
              </a:rPr>
              <a:t>contractions</a:t>
            </a:r>
            <a:r>
              <a:rPr sz="2800" spc="-50" dirty="0">
                <a:latin typeface="Calibri"/>
                <a:cs typeface="Calibri"/>
              </a:rPr>
              <a:t> </a:t>
            </a:r>
            <a:r>
              <a:rPr sz="2800" dirty="0">
                <a:latin typeface="Calibri"/>
                <a:cs typeface="Calibri"/>
              </a:rPr>
              <a:t>or</a:t>
            </a:r>
            <a:r>
              <a:rPr sz="2800" spc="-45" dirty="0">
                <a:latin typeface="Calibri"/>
                <a:cs typeface="Calibri"/>
              </a:rPr>
              <a:t> </a:t>
            </a:r>
            <a:r>
              <a:rPr sz="2800" spc="-25" dirty="0">
                <a:latin typeface="Calibri"/>
                <a:cs typeface="Calibri"/>
              </a:rPr>
              <a:t>the</a:t>
            </a:r>
            <a:r>
              <a:rPr sz="2800" dirty="0">
                <a:latin typeface="Calibri"/>
                <a:cs typeface="Calibri"/>
              </a:rPr>
              <a:t>	basal</a:t>
            </a:r>
            <a:r>
              <a:rPr sz="2800" spc="-35" dirty="0">
                <a:latin typeface="Calibri"/>
                <a:cs typeface="Calibri"/>
              </a:rPr>
              <a:t> </a:t>
            </a:r>
            <a:r>
              <a:rPr sz="2800" dirty="0">
                <a:latin typeface="Calibri"/>
                <a:cs typeface="Calibri"/>
              </a:rPr>
              <a:t>uterine</a:t>
            </a:r>
            <a:r>
              <a:rPr sz="2800" spc="-35" dirty="0">
                <a:latin typeface="Calibri"/>
                <a:cs typeface="Calibri"/>
              </a:rPr>
              <a:t> </a:t>
            </a:r>
            <a:r>
              <a:rPr sz="2800" spc="-10" dirty="0">
                <a:latin typeface="Calibri"/>
                <a:cs typeface="Calibri"/>
              </a:rPr>
              <a:t>tone.</a:t>
            </a:r>
            <a:endParaRPr sz="2800">
              <a:latin typeface="Calibri"/>
              <a:cs typeface="Calibri"/>
            </a:endParaRPr>
          </a:p>
        </p:txBody>
      </p:sp>
      <p:grpSp>
        <p:nvGrpSpPr>
          <p:cNvPr id="3" name="object 3"/>
          <p:cNvGrpSpPr/>
          <p:nvPr/>
        </p:nvGrpSpPr>
        <p:grpSpPr>
          <a:xfrm>
            <a:off x="-6350" y="5836892"/>
            <a:ext cx="12204700" cy="1028065"/>
            <a:chOff x="-6350" y="5836892"/>
            <a:chExt cx="12204700" cy="1028065"/>
          </a:xfrm>
        </p:grpSpPr>
        <p:pic>
          <p:nvPicPr>
            <p:cNvPr id="4" name="object 4"/>
            <p:cNvPicPr/>
            <p:nvPr/>
          </p:nvPicPr>
          <p:blipFill>
            <a:blip r:embed="rId2" cstate="print"/>
            <a:stretch>
              <a:fillRect/>
            </a:stretch>
          </p:blipFill>
          <p:spPr>
            <a:xfrm>
              <a:off x="0" y="6230005"/>
              <a:ext cx="12192000" cy="627994"/>
            </a:xfrm>
            <a:prstGeom prst="rect">
              <a:avLst/>
            </a:prstGeom>
          </p:spPr>
        </p:pic>
        <p:sp>
          <p:nvSpPr>
            <p:cNvPr id="5" name="object 5"/>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6" name="object 6"/>
            <p:cNvPicPr/>
            <p:nvPr/>
          </p:nvPicPr>
          <p:blipFill>
            <a:blip r:embed="rId3" cstate="print"/>
            <a:stretch>
              <a:fillRect/>
            </a:stretch>
          </p:blipFill>
          <p:spPr>
            <a:xfrm>
              <a:off x="1063824" y="6391182"/>
              <a:ext cx="2212855" cy="274968"/>
            </a:xfrm>
            <a:prstGeom prst="rect">
              <a:avLst/>
            </a:prstGeom>
          </p:spPr>
        </p:pic>
        <p:pic>
          <p:nvPicPr>
            <p:cNvPr id="7" name="object 7"/>
            <p:cNvPicPr/>
            <p:nvPr/>
          </p:nvPicPr>
          <p:blipFill>
            <a:blip r:embed="rId4" cstate="print"/>
            <a:stretch>
              <a:fillRect/>
            </a:stretch>
          </p:blipFill>
          <p:spPr>
            <a:xfrm>
              <a:off x="219456" y="5836892"/>
              <a:ext cx="740663" cy="829258"/>
            </a:xfrm>
            <a:prstGeom prst="rect">
              <a:avLst/>
            </a:prstGeom>
          </p:spPr>
        </p:pic>
      </p:grpSp>
      <p:pic>
        <p:nvPicPr>
          <p:cNvPr id="8" name="object 8"/>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1629390" cy="6858000"/>
            <a:chOff x="219456" y="0"/>
            <a:chExt cx="1162939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576261" y="0"/>
              <a:ext cx="11272126" cy="6858000"/>
            </a:xfrm>
            <a:prstGeom prst="rect">
              <a:avLst/>
            </a:prstGeom>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223259"/>
            <a:ext cx="12204700" cy="641350"/>
            <a:chOff x="-6350" y="6223259"/>
            <a:chExt cx="12204700" cy="641350"/>
          </a:xfrm>
        </p:grpSpPr>
        <p:pic>
          <p:nvPicPr>
            <p:cNvPr id="3" name="object 3"/>
            <p:cNvPicPr/>
            <p:nvPr/>
          </p:nvPicPr>
          <p:blipFill>
            <a:blip r:embed="rId2" cstate="print"/>
            <a:stretch>
              <a:fillRect/>
            </a:stretch>
          </p:blipFill>
          <p:spPr>
            <a:xfrm>
              <a:off x="0" y="6230005"/>
              <a:ext cx="12192000" cy="627994"/>
            </a:xfrm>
            <a:prstGeom prst="rect">
              <a:avLst/>
            </a:prstGeom>
          </p:spPr>
        </p:pic>
        <p:sp>
          <p:nvSpPr>
            <p:cNvPr id="4" name="object 4"/>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5" name="object 5"/>
          <p:cNvPicPr/>
          <p:nvPr/>
        </p:nvPicPr>
        <p:blipFill>
          <a:blip r:embed="rId3" cstate="print"/>
          <a:stretch>
            <a:fillRect/>
          </a:stretch>
        </p:blipFill>
        <p:spPr>
          <a:xfrm>
            <a:off x="11436837" y="199161"/>
            <a:ext cx="627804" cy="617266"/>
          </a:xfrm>
          <a:prstGeom prst="rect">
            <a:avLst/>
          </a:prstGeom>
        </p:spPr>
      </p:pic>
      <p:pic>
        <p:nvPicPr>
          <p:cNvPr id="6" name="object 6"/>
          <p:cNvPicPr/>
          <p:nvPr/>
        </p:nvPicPr>
        <p:blipFill>
          <a:blip r:embed="rId4" cstate="print"/>
          <a:stretch>
            <a:fillRect/>
          </a:stretch>
        </p:blipFill>
        <p:spPr>
          <a:xfrm>
            <a:off x="1063824" y="6391182"/>
            <a:ext cx="2212855" cy="274968"/>
          </a:xfrm>
          <a:prstGeom prst="rect">
            <a:avLst/>
          </a:prstGeom>
        </p:spPr>
      </p:pic>
      <p:grpSp>
        <p:nvGrpSpPr>
          <p:cNvPr id="7" name="object 7"/>
          <p:cNvGrpSpPr/>
          <p:nvPr/>
        </p:nvGrpSpPr>
        <p:grpSpPr>
          <a:xfrm>
            <a:off x="219456" y="0"/>
            <a:ext cx="10486390" cy="6858000"/>
            <a:chOff x="219456" y="0"/>
            <a:chExt cx="10486390" cy="6858000"/>
          </a:xfrm>
        </p:grpSpPr>
        <p:pic>
          <p:nvPicPr>
            <p:cNvPr id="8" name="object 8"/>
            <p:cNvPicPr/>
            <p:nvPr/>
          </p:nvPicPr>
          <p:blipFill>
            <a:blip r:embed="rId5" cstate="print"/>
            <a:stretch>
              <a:fillRect/>
            </a:stretch>
          </p:blipFill>
          <p:spPr>
            <a:xfrm>
              <a:off x="219456" y="5836892"/>
              <a:ext cx="740663" cy="829258"/>
            </a:xfrm>
            <a:prstGeom prst="rect">
              <a:avLst/>
            </a:prstGeom>
          </p:spPr>
        </p:pic>
        <p:pic>
          <p:nvPicPr>
            <p:cNvPr id="9" name="object 9"/>
            <p:cNvPicPr/>
            <p:nvPr/>
          </p:nvPicPr>
          <p:blipFill>
            <a:blip r:embed="rId6" cstate="print"/>
            <a:stretch>
              <a:fillRect/>
            </a:stretch>
          </p:blipFill>
          <p:spPr>
            <a:xfrm>
              <a:off x="652463" y="0"/>
              <a:ext cx="10053052" cy="6116311"/>
            </a:xfrm>
            <a:prstGeom prst="rect">
              <a:avLst/>
            </a:prstGeom>
          </p:spPr>
        </p:pic>
        <p:pic>
          <p:nvPicPr>
            <p:cNvPr id="10" name="object 10"/>
            <p:cNvPicPr/>
            <p:nvPr/>
          </p:nvPicPr>
          <p:blipFill>
            <a:blip r:embed="rId7" cstate="print"/>
            <a:stretch>
              <a:fillRect/>
            </a:stretch>
          </p:blipFill>
          <p:spPr>
            <a:xfrm>
              <a:off x="652463" y="0"/>
              <a:ext cx="10053052" cy="685800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EA10-F777-85AA-D2E4-E10706B25789}"/>
              </a:ext>
            </a:extLst>
          </p:cNvPr>
          <p:cNvSpPr>
            <a:spLocks noGrp="1"/>
          </p:cNvSpPr>
          <p:nvPr>
            <p:ph type="title"/>
          </p:nvPr>
        </p:nvSpPr>
        <p:spPr>
          <a:xfrm>
            <a:off x="245575" y="129709"/>
            <a:ext cx="10229884" cy="615553"/>
          </a:xfrm>
        </p:spPr>
        <p:txBody>
          <a:bodyPr/>
          <a:lstStyle/>
          <a:p>
            <a:r>
              <a:rPr lang="en-GB" sz="4000" spc="110" dirty="0"/>
              <a:t>What</a:t>
            </a:r>
            <a:r>
              <a:rPr lang="en-GB" sz="4000" spc="135" dirty="0"/>
              <a:t> </a:t>
            </a:r>
            <a:r>
              <a:rPr lang="en-GB" sz="4000" spc="70" dirty="0"/>
              <a:t>is</a:t>
            </a:r>
            <a:r>
              <a:rPr lang="en-GB" sz="4000" spc="130" dirty="0"/>
              <a:t> </a:t>
            </a:r>
            <a:r>
              <a:rPr lang="en-GB" sz="4000" dirty="0"/>
              <a:t>a</a:t>
            </a:r>
            <a:r>
              <a:rPr lang="en-GB" sz="4000" spc="140" dirty="0"/>
              <a:t> </a:t>
            </a:r>
            <a:r>
              <a:rPr lang="en-GB" sz="4000" spc="110" dirty="0"/>
              <a:t>Cardiotocograph?</a:t>
            </a:r>
            <a:endParaRPr lang="en-GB" dirty="0"/>
          </a:p>
        </p:txBody>
      </p:sp>
      <p:sp>
        <p:nvSpPr>
          <p:cNvPr id="3" name="Text Placeholder 2">
            <a:extLst>
              <a:ext uri="{FF2B5EF4-FFF2-40B4-BE49-F238E27FC236}">
                <a16:creationId xmlns:a16="http://schemas.microsoft.com/office/drawing/2014/main" id="{16459723-E57C-13A6-D3D9-E64E5E93AF31}"/>
              </a:ext>
            </a:extLst>
          </p:cNvPr>
          <p:cNvSpPr>
            <a:spLocks noGrp="1"/>
          </p:cNvSpPr>
          <p:nvPr>
            <p:ph type="body" idx="1"/>
          </p:nvPr>
        </p:nvSpPr>
        <p:spPr>
          <a:xfrm>
            <a:off x="871219" y="1795779"/>
            <a:ext cx="10426065" cy="3769686"/>
          </a:xfrm>
        </p:spPr>
        <p:txBody>
          <a:bodyPr/>
          <a:lstStyle/>
          <a:p>
            <a:pPr>
              <a:lnSpc>
                <a:spcPct val="100000"/>
              </a:lnSpc>
              <a:spcBef>
                <a:spcPts val="635"/>
              </a:spcBef>
              <a:buFont typeface="Arial"/>
              <a:buChar char="•"/>
            </a:pPr>
            <a:r>
              <a:rPr lang="en-GB" sz="2800" dirty="0">
                <a:latin typeface="Calibri"/>
                <a:cs typeface="Calibri"/>
              </a:rPr>
              <a:t>A graphical record of </a:t>
            </a:r>
            <a:r>
              <a:rPr lang="en-GB" sz="2800" dirty="0" err="1">
                <a:latin typeface="Calibri"/>
                <a:cs typeface="Calibri"/>
              </a:rPr>
              <a:t>fetal</a:t>
            </a:r>
            <a:r>
              <a:rPr lang="en-GB" sz="2800" dirty="0">
                <a:latin typeface="Calibri"/>
                <a:cs typeface="Calibri"/>
              </a:rPr>
              <a:t> heart rate and uterine contractions through an ultrasound device placed on maternal abdomen or through </a:t>
            </a:r>
            <a:r>
              <a:rPr lang="en-GB" sz="2800" dirty="0" err="1">
                <a:latin typeface="Calibri"/>
                <a:cs typeface="Calibri"/>
              </a:rPr>
              <a:t>fetal</a:t>
            </a:r>
            <a:r>
              <a:rPr lang="en-GB" sz="2800" dirty="0">
                <a:latin typeface="Calibri"/>
                <a:cs typeface="Calibri"/>
              </a:rPr>
              <a:t> scalp electrode.</a:t>
            </a:r>
          </a:p>
          <a:p>
            <a:pPr>
              <a:lnSpc>
                <a:spcPct val="100000"/>
              </a:lnSpc>
              <a:spcBef>
                <a:spcPts val="635"/>
              </a:spcBef>
              <a:buFont typeface="Arial"/>
              <a:buChar char="•"/>
            </a:pPr>
            <a:endParaRPr lang="en-GB" sz="2800" dirty="0">
              <a:latin typeface="Calibri"/>
              <a:cs typeface="Calibri"/>
            </a:endParaRPr>
          </a:p>
          <a:p>
            <a:pPr marL="240029" marR="4111625" indent="-227965">
              <a:lnSpc>
                <a:spcPct val="118900"/>
              </a:lnSpc>
              <a:buFont typeface="Arial"/>
              <a:buChar char="•"/>
              <a:tabLst>
                <a:tab pos="926465" algn="l"/>
              </a:tabLst>
            </a:pPr>
            <a:r>
              <a:rPr lang="en-GB" sz="2800" dirty="0">
                <a:latin typeface="Calibri"/>
                <a:cs typeface="Calibri"/>
              </a:rPr>
              <a:t>There</a:t>
            </a:r>
            <a:r>
              <a:rPr lang="en-GB" sz="2800" spc="-30" dirty="0">
                <a:latin typeface="Calibri"/>
                <a:cs typeface="Calibri"/>
              </a:rPr>
              <a:t> </a:t>
            </a:r>
            <a:r>
              <a:rPr lang="en-GB" sz="2800" dirty="0">
                <a:latin typeface="Calibri"/>
                <a:cs typeface="Calibri"/>
              </a:rPr>
              <a:t>are</a:t>
            </a:r>
            <a:r>
              <a:rPr lang="en-GB" sz="2800" spc="-30" dirty="0">
                <a:latin typeface="Calibri"/>
                <a:cs typeface="Calibri"/>
              </a:rPr>
              <a:t> </a:t>
            </a:r>
            <a:r>
              <a:rPr lang="en-GB" sz="2800" dirty="0">
                <a:latin typeface="Calibri"/>
                <a:cs typeface="Calibri"/>
              </a:rPr>
              <a:t>two</a:t>
            </a:r>
            <a:r>
              <a:rPr lang="en-GB" sz="2800" spc="-20" dirty="0">
                <a:latin typeface="Calibri"/>
                <a:cs typeface="Calibri"/>
              </a:rPr>
              <a:t> </a:t>
            </a:r>
            <a:r>
              <a:rPr lang="en-GB" sz="2800" dirty="0">
                <a:latin typeface="Calibri"/>
                <a:cs typeface="Calibri"/>
              </a:rPr>
              <a:t>types</a:t>
            </a:r>
            <a:r>
              <a:rPr lang="en-GB" sz="2800" spc="-20" dirty="0">
                <a:latin typeface="Calibri"/>
                <a:cs typeface="Calibri"/>
              </a:rPr>
              <a:t> </a:t>
            </a:r>
            <a:r>
              <a:rPr lang="en-GB" sz="2800" dirty="0">
                <a:latin typeface="Calibri"/>
                <a:cs typeface="Calibri"/>
              </a:rPr>
              <a:t>of</a:t>
            </a:r>
            <a:r>
              <a:rPr lang="en-GB" sz="2800" spc="-25" dirty="0">
                <a:latin typeface="Calibri"/>
                <a:cs typeface="Calibri"/>
              </a:rPr>
              <a:t> </a:t>
            </a:r>
            <a:r>
              <a:rPr lang="en-GB" sz="2800" spc="-10" dirty="0">
                <a:latin typeface="Calibri"/>
                <a:cs typeface="Calibri"/>
              </a:rPr>
              <a:t>cardiotocographs. 	</a:t>
            </a:r>
            <a:r>
              <a:rPr lang="en-GB" sz="2800" dirty="0">
                <a:latin typeface="Calibri"/>
                <a:cs typeface="Calibri"/>
              </a:rPr>
              <a:t>Antenatal</a:t>
            </a:r>
            <a:r>
              <a:rPr lang="en-GB" sz="2800" spc="-105" dirty="0">
                <a:latin typeface="Calibri"/>
                <a:cs typeface="Calibri"/>
              </a:rPr>
              <a:t> </a:t>
            </a:r>
            <a:r>
              <a:rPr lang="en-GB" sz="2800" spc="-10" dirty="0">
                <a:latin typeface="Calibri"/>
                <a:cs typeface="Calibri"/>
              </a:rPr>
              <a:t>cardiotocographs 	</a:t>
            </a:r>
            <a:r>
              <a:rPr lang="en-GB" sz="2800" dirty="0">
                <a:latin typeface="Calibri"/>
                <a:cs typeface="Calibri"/>
              </a:rPr>
              <a:t>Intrapartum</a:t>
            </a:r>
            <a:r>
              <a:rPr lang="en-GB" sz="2800" spc="-110" dirty="0">
                <a:latin typeface="Calibri"/>
                <a:cs typeface="Calibri"/>
              </a:rPr>
              <a:t> </a:t>
            </a:r>
            <a:r>
              <a:rPr lang="en-GB" sz="2800" spc="-10" dirty="0">
                <a:latin typeface="Calibri"/>
                <a:cs typeface="Calibri"/>
              </a:rPr>
              <a:t>cardiotocographs</a:t>
            </a:r>
            <a:endParaRPr lang="en-GB" sz="2800" dirty="0">
              <a:latin typeface="Calibri"/>
              <a:cs typeface="Calibri"/>
            </a:endParaRPr>
          </a:p>
          <a:p>
            <a:endParaRPr lang="en-GB" dirty="0"/>
          </a:p>
        </p:txBody>
      </p:sp>
    </p:spTree>
    <p:extLst>
      <p:ext uri="{BB962C8B-B14F-4D97-AF65-F5344CB8AC3E}">
        <p14:creationId xmlns:p14="http://schemas.microsoft.com/office/powerpoint/2010/main" val="25263313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31893" rIns="0" bIns="0" rtlCol="0">
            <a:spAutoFit/>
          </a:bodyPr>
          <a:lstStyle/>
          <a:p>
            <a:pPr marL="3818890">
              <a:lnSpc>
                <a:spcPct val="100000"/>
              </a:lnSpc>
              <a:spcBef>
                <a:spcPts val="110"/>
              </a:spcBef>
            </a:pPr>
            <a:r>
              <a:rPr sz="4300" spc="105" dirty="0"/>
              <a:t>Hyperstimulation</a:t>
            </a:r>
            <a:endParaRPr sz="4300"/>
          </a:p>
        </p:txBody>
      </p:sp>
      <p:sp>
        <p:nvSpPr>
          <p:cNvPr id="3" name="object 3"/>
          <p:cNvSpPr txBox="1"/>
          <p:nvPr/>
        </p:nvSpPr>
        <p:spPr>
          <a:xfrm>
            <a:off x="771665" y="1607819"/>
            <a:ext cx="10324465" cy="4466590"/>
          </a:xfrm>
          <a:prstGeom prst="rect">
            <a:avLst/>
          </a:prstGeom>
        </p:spPr>
        <p:txBody>
          <a:bodyPr vert="horz" wrap="square" lIns="0" tIns="45720" rIns="0" bIns="0" rtlCol="0">
            <a:spAutoFit/>
          </a:bodyPr>
          <a:lstStyle/>
          <a:p>
            <a:pPr marL="225425" indent="-212725">
              <a:lnSpc>
                <a:spcPct val="100000"/>
              </a:lnSpc>
              <a:spcBef>
                <a:spcPts val="360"/>
              </a:spcBef>
              <a:buFont typeface="Arial"/>
              <a:buChar char="•"/>
              <a:tabLst>
                <a:tab pos="225425" algn="l"/>
              </a:tabLst>
            </a:pPr>
            <a:r>
              <a:rPr sz="2600" dirty="0">
                <a:latin typeface="Calibri"/>
                <a:cs typeface="Calibri"/>
              </a:rPr>
              <a:t>This</a:t>
            </a:r>
            <a:r>
              <a:rPr sz="2600" spc="-20" dirty="0">
                <a:latin typeface="Calibri"/>
                <a:cs typeface="Calibri"/>
              </a:rPr>
              <a:t> </a:t>
            </a:r>
            <a:r>
              <a:rPr sz="2600" dirty="0">
                <a:latin typeface="Calibri"/>
                <a:cs typeface="Calibri"/>
              </a:rPr>
              <a:t>can</a:t>
            </a:r>
            <a:r>
              <a:rPr sz="2600" spc="-15" dirty="0">
                <a:latin typeface="Calibri"/>
                <a:cs typeface="Calibri"/>
              </a:rPr>
              <a:t> </a:t>
            </a:r>
            <a:r>
              <a:rPr sz="2600" dirty="0">
                <a:latin typeface="Calibri"/>
                <a:cs typeface="Calibri"/>
              </a:rPr>
              <a:t>be</a:t>
            </a:r>
            <a:r>
              <a:rPr sz="2600" spc="-5" dirty="0">
                <a:latin typeface="Calibri"/>
                <a:cs typeface="Calibri"/>
              </a:rPr>
              <a:t> </a:t>
            </a:r>
            <a:r>
              <a:rPr sz="2600" dirty="0">
                <a:latin typeface="Calibri"/>
                <a:cs typeface="Calibri"/>
              </a:rPr>
              <a:t>defined</a:t>
            </a:r>
            <a:r>
              <a:rPr sz="2600" spc="-15" dirty="0">
                <a:latin typeface="Calibri"/>
                <a:cs typeface="Calibri"/>
              </a:rPr>
              <a:t> </a:t>
            </a:r>
            <a:r>
              <a:rPr sz="2600" dirty="0">
                <a:latin typeface="Calibri"/>
                <a:cs typeface="Calibri"/>
              </a:rPr>
              <a:t>either</a:t>
            </a:r>
            <a:r>
              <a:rPr sz="2600" spc="-5" dirty="0">
                <a:latin typeface="Calibri"/>
                <a:cs typeface="Calibri"/>
              </a:rPr>
              <a:t> </a:t>
            </a:r>
            <a:r>
              <a:rPr sz="2600" spc="-25" dirty="0">
                <a:latin typeface="Calibri"/>
                <a:cs typeface="Calibri"/>
              </a:rPr>
              <a:t>as</a:t>
            </a:r>
            <a:endParaRPr sz="2600">
              <a:latin typeface="Calibri"/>
              <a:cs typeface="Calibri"/>
            </a:endParaRPr>
          </a:p>
          <a:p>
            <a:pPr marL="862330" marR="424180">
              <a:lnSpc>
                <a:spcPts val="2620"/>
              </a:lnSpc>
              <a:spcBef>
                <a:spcPts val="770"/>
              </a:spcBef>
            </a:pPr>
            <a:r>
              <a:rPr sz="2600" b="1" dirty="0">
                <a:latin typeface="Calibri"/>
                <a:cs typeface="Calibri"/>
              </a:rPr>
              <a:t>Tachysystole</a:t>
            </a:r>
            <a:r>
              <a:rPr sz="2600" b="1" spc="-40" dirty="0">
                <a:latin typeface="Calibri"/>
                <a:cs typeface="Calibri"/>
              </a:rPr>
              <a:t> </a:t>
            </a:r>
            <a:r>
              <a:rPr sz="2600" b="1" dirty="0">
                <a:latin typeface="Calibri"/>
                <a:cs typeface="Calibri"/>
              </a:rPr>
              <a:t>–</a:t>
            </a:r>
            <a:r>
              <a:rPr sz="2600" b="1" spc="-35" dirty="0">
                <a:latin typeface="Calibri"/>
                <a:cs typeface="Calibri"/>
              </a:rPr>
              <a:t> </a:t>
            </a:r>
            <a:r>
              <a:rPr sz="2600" dirty="0">
                <a:latin typeface="Calibri"/>
                <a:cs typeface="Calibri"/>
              </a:rPr>
              <a:t>More</a:t>
            </a:r>
            <a:r>
              <a:rPr sz="2600" spc="-30" dirty="0">
                <a:latin typeface="Calibri"/>
                <a:cs typeface="Calibri"/>
              </a:rPr>
              <a:t> </a:t>
            </a:r>
            <a:r>
              <a:rPr sz="2600" dirty="0">
                <a:latin typeface="Calibri"/>
                <a:cs typeface="Calibri"/>
              </a:rPr>
              <a:t>than</a:t>
            </a:r>
            <a:r>
              <a:rPr sz="2600" spc="-40" dirty="0">
                <a:latin typeface="Calibri"/>
                <a:cs typeface="Calibri"/>
              </a:rPr>
              <a:t> </a:t>
            </a:r>
            <a:r>
              <a:rPr sz="2600" dirty="0">
                <a:latin typeface="Calibri"/>
                <a:cs typeface="Calibri"/>
              </a:rPr>
              <a:t>five</a:t>
            </a:r>
            <a:r>
              <a:rPr sz="2600" spc="-30" dirty="0">
                <a:latin typeface="Calibri"/>
                <a:cs typeface="Calibri"/>
              </a:rPr>
              <a:t> </a:t>
            </a:r>
            <a:r>
              <a:rPr sz="2600" dirty="0">
                <a:latin typeface="Calibri"/>
                <a:cs typeface="Calibri"/>
              </a:rPr>
              <a:t>contractions</a:t>
            </a:r>
            <a:r>
              <a:rPr sz="2600" spc="-40" dirty="0">
                <a:latin typeface="Calibri"/>
                <a:cs typeface="Calibri"/>
              </a:rPr>
              <a:t> </a:t>
            </a:r>
            <a:r>
              <a:rPr sz="2600" dirty="0">
                <a:latin typeface="Calibri"/>
                <a:cs typeface="Calibri"/>
              </a:rPr>
              <a:t>in</a:t>
            </a:r>
            <a:r>
              <a:rPr sz="2600" spc="-40" dirty="0">
                <a:latin typeface="Calibri"/>
                <a:cs typeface="Calibri"/>
              </a:rPr>
              <a:t> </a:t>
            </a:r>
            <a:r>
              <a:rPr sz="2600" dirty="0">
                <a:latin typeface="Calibri"/>
                <a:cs typeface="Calibri"/>
              </a:rPr>
              <a:t>10</a:t>
            </a:r>
            <a:r>
              <a:rPr sz="2600" spc="-30" dirty="0">
                <a:latin typeface="Calibri"/>
                <a:cs typeface="Calibri"/>
              </a:rPr>
              <a:t> </a:t>
            </a:r>
            <a:r>
              <a:rPr sz="2600" dirty="0">
                <a:latin typeface="Calibri"/>
                <a:cs typeface="Calibri"/>
              </a:rPr>
              <a:t>minutes</a:t>
            </a:r>
            <a:r>
              <a:rPr sz="2600" spc="-40" dirty="0">
                <a:latin typeface="Calibri"/>
                <a:cs typeface="Calibri"/>
              </a:rPr>
              <a:t> </a:t>
            </a:r>
            <a:r>
              <a:rPr sz="2600" dirty="0">
                <a:latin typeface="Calibri"/>
                <a:cs typeface="Calibri"/>
              </a:rPr>
              <a:t>over</a:t>
            </a:r>
            <a:r>
              <a:rPr sz="2600" spc="-30" dirty="0">
                <a:latin typeface="Calibri"/>
                <a:cs typeface="Calibri"/>
              </a:rPr>
              <a:t> </a:t>
            </a:r>
            <a:r>
              <a:rPr sz="2600" spc="-50" dirty="0">
                <a:latin typeface="Calibri"/>
                <a:cs typeface="Calibri"/>
              </a:rPr>
              <a:t>a </a:t>
            </a:r>
            <a:r>
              <a:rPr sz="2600" dirty="0">
                <a:latin typeface="Calibri"/>
                <a:cs typeface="Calibri"/>
              </a:rPr>
              <a:t>period</a:t>
            </a:r>
            <a:r>
              <a:rPr sz="2600" spc="-30" dirty="0">
                <a:latin typeface="Calibri"/>
                <a:cs typeface="Calibri"/>
              </a:rPr>
              <a:t> </a:t>
            </a:r>
            <a:r>
              <a:rPr sz="2600" dirty="0">
                <a:latin typeface="Calibri"/>
                <a:cs typeface="Calibri"/>
              </a:rPr>
              <a:t>of</a:t>
            </a:r>
            <a:r>
              <a:rPr sz="2600" spc="-25" dirty="0">
                <a:latin typeface="Calibri"/>
                <a:cs typeface="Calibri"/>
              </a:rPr>
              <a:t> </a:t>
            </a:r>
            <a:r>
              <a:rPr sz="2600" dirty="0">
                <a:latin typeface="Calibri"/>
                <a:cs typeface="Calibri"/>
              </a:rPr>
              <a:t>at</a:t>
            </a:r>
            <a:r>
              <a:rPr sz="2600" spc="-25" dirty="0">
                <a:latin typeface="Calibri"/>
                <a:cs typeface="Calibri"/>
              </a:rPr>
              <a:t> </a:t>
            </a:r>
            <a:r>
              <a:rPr sz="2600" dirty="0">
                <a:latin typeface="Calibri"/>
                <a:cs typeface="Calibri"/>
              </a:rPr>
              <a:t>least</a:t>
            </a:r>
            <a:r>
              <a:rPr sz="2600" spc="-25" dirty="0">
                <a:latin typeface="Calibri"/>
                <a:cs typeface="Calibri"/>
              </a:rPr>
              <a:t> </a:t>
            </a:r>
            <a:r>
              <a:rPr sz="2600" dirty="0">
                <a:latin typeface="Calibri"/>
                <a:cs typeface="Calibri"/>
              </a:rPr>
              <a:t>20</a:t>
            </a:r>
            <a:r>
              <a:rPr sz="2600" spc="-20" dirty="0">
                <a:latin typeface="Calibri"/>
                <a:cs typeface="Calibri"/>
              </a:rPr>
              <a:t> </a:t>
            </a:r>
            <a:r>
              <a:rPr sz="2600" dirty="0">
                <a:latin typeface="Calibri"/>
                <a:cs typeface="Calibri"/>
              </a:rPr>
              <a:t>minutes.</a:t>
            </a:r>
            <a:r>
              <a:rPr sz="2600" spc="-20" dirty="0">
                <a:latin typeface="Calibri"/>
                <a:cs typeface="Calibri"/>
              </a:rPr>
              <a:t> </a:t>
            </a:r>
            <a:r>
              <a:rPr sz="2600" dirty="0">
                <a:latin typeface="Calibri"/>
                <a:cs typeface="Calibri"/>
              </a:rPr>
              <a:t>This</a:t>
            </a:r>
            <a:r>
              <a:rPr sz="2600" spc="-30" dirty="0">
                <a:latin typeface="Calibri"/>
                <a:cs typeface="Calibri"/>
              </a:rPr>
              <a:t> </a:t>
            </a:r>
            <a:r>
              <a:rPr sz="2600" dirty="0">
                <a:latin typeface="Calibri"/>
                <a:cs typeface="Calibri"/>
              </a:rPr>
              <a:t>is</a:t>
            </a:r>
            <a:r>
              <a:rPr sz="2600" spc="-30" dirty="0">
                <a:latin typeface="Calibri"/>
                <a:cs typeface="Calibri"/>
              </a:rPr>
              <a:t> </a:t>
            </a:r>
            <a:r>
              <a:rPr sz="2600" dirty="0">
                <a:latin typeface="Calibri"/>
                <a:cs typeface="Calibri"/>
              </a:rPr>
              <a:t>not</a:t>
            </a:r>
            <a:r>
              <a:rPr sz="2600" spc="-25" dirty="0">
                <a:latin typeface="Calibri"/>
                <a:cs typeface="Calibri"/>
              </a:rPr>
              <a:t> </a:t>
            </a:r>
            <a:r>
              <a:rPr sz="2600" dirty="0">
                <a:latin typeface="Calibri"/>
                <a:cs typeface="Calibri"/>
              </a:rPr>
              <a:t>associated</a:t>
            </a:r>
            <a:r>
              <a:rPr sz="2600" spc="-30" dirty="0">
                <a:latin typeface="Calibri"/>
                <a:cs typeface="Calibri"/>
              </a:rPr>
              <a:t> </a:t>
            </a:r>
            <a:r>
              <a:rPr sz="2600" dirty="0">
                <a:latin typeface="Calibri"/>
                <a:cs typeface="Calibri"/>
              </a:rPr>
              <a:t>with</a:t>
            </a:r>
            <a:r>
              <a:rPr sz="2600" spc="-30" dirty="0">
                <a:latin typeface="Calibri"/>
                <a:cs typeface="Calibri"/>
              </a:rPr>
              <a:t> </a:t>
            </a:r>
            <a:r>
              <a:rPr sz="2600" dirty="0">
                <a:latin typeface="Calibri"/>
                <a:cs typeface="Calibri"/>
              </a:rPr>
              <a:t>changes</a:t>
            </a:r>
            <a:r>
              <a:rPr sz="2600" spc="-30" dirty="0">
                <a:latin typeface="Calibri"/>
                <a:cs typeface="Calibri"/>
              </a:rPr>
              <a:t> </a:t>
            </a:r>
            <a:r>
              <a:rPr sz="2600" spc="-25" dirty="0">
                <a:latin typeface="Calibri"/>
                <a:cs typeface="Calibri"/>
              </a:rPr>
              <a:t>in</a:t>
            </a:r>
            <a:endParaRPr sz="2600">
              <a:latin typeface="Calibri"/>
              <a:cs typeface="Calibri"/>
            </a:endParaRPr>
          </a:p>
          <a:p>
            <a:pPr marL="862330" marR="3970654" indent="-29845">
              <a:lnSpc>
                <a:spcPts val="3410"/>
              </a:lnSpc>
              <a:spcBef>
                <a:spcPts val="130"/>
              </a:spcBef>
            </a:pPr>
            <a:r>
              <a:rPr sz="2600" dirty="0">
                <a:latin typeface="Calibri"/>
                <a:cs typeface="Calibri"/>
              </a:rPr>
              <a:t>the</a:t>
            </a:r>
            <a:r>
              <a:rPr sz="2600" spc="-15" dirty="0">
                <a:latin typeface="Calibri"/>
                <a:cs typeface="Calibri"/>
              </a:rPr>
              <a:t> </a:t>
            </a:r>
            <a:r>
              <a:rPr sz="2600" dirty="0">
                <a:latin typeface="Calibri"/>
                <a:cs typeface="Calibri"/>
              </a:rPr>
              <a:t>fetal</a:t>
            </a:r>
            <a:r>
              <a:rPr sz="2600" spc="-15" dirty="0">
                <a:latin typeface="Calibri"/>
                <a:cs typeface="Calibri"/>
              </a:rPr>
              <a:t> </a:t>
            </a:r>
            <a:r>
              <a:rPr sz="2600" dirty="0">
                <a:latin typeface="Calibri"/>
                <a:cs typeface="Calibri"/>
              </a:rPr>
              <a:t>heart</a:t>
            </a:r>
            <a:r>
              <a:rPr sz="2600" spc="-15" dirty="0">
                <a:latin typeface="Calibri"/>
                <a:cs typeface="Calibri"/>
              </a:rPr>
              <a:t> </a:t>
            </a:r>
            <a:r>
              <a:rPr sz="2600" dirty="0">
                <a:latin typeface="Calibri"/>
                <a:cs typeface="Calibri"/>
              </a:rPr>
              <a:t>trace.</a:t>
            </a:r>
            <a:r>
              <a:rPr sz="2600" spc="-10" dirty="0">
                <a:latin typeface="Calibri"/>
                <a:cs typeface="Calibri"/>
              </a:rPr>
              <a:t> </a:t>
            </a:r>
            <a:r>
              <a:rPr sz="2600" dirty="0">
                <a:latin typeface="Calibri"/>
                <a:cs typeface="Calibri"/>
              </a:rPr>
              <a:t>(Peebles</a:t>
            </a:r>
            <a:r>
              <a:rPr sz="2600" spc="-25" dirty="0">
                <a:latin typeface="Calibri"/>
                <a:cs typeface="Calibri"/>
              </a:rPr>
              <a:t> </a:t>
            </a:r>
            <a:r>
              <a:rPr sz="2600" dirty="0">
                <a:latin typeface="Calibri"/>
                <a:cs typeface="Calibri"/>
              </a:rPr>
              <a:t>et</a:t>
            </a:r>
            <a:r>
              <a:rPr sz="2600" spc="-15" dirty="0">
                <a:latin typeface="Calibri"/>
                <a:cs typeface="Calibri"/>
              </a:rPr>
              <a:t> </a:t>
            </a:r>
            <a:r>
              <a:rPr sz="2600" dirty="0">
                <a:latin typeface="Calibri"/>
                <a:cs typeface="Calibri"/>
              </a:rPr>
              <a:t>al</a:t>
            </a:r>
            <a:r>
              <a:rPr sz="2600" spc="-15" dirty="0">
                <a:latin typeface="Calibri"/>
                <a:cs typeface="Calibri"/>
              </a:rPr>
              <a:t> </a:t>
            </a:r>
            <a:r>
              <a:rPr sz="2600" spc="-10" dirty="0">
                <a:latin typeface="Calibri"/>
                <a:cs typeface="Calibri"/>
              </a:rPr>
              <a:t>1994) </a:t>
            </a:r>
            <a:r>
              <a:rPr sz="2600" spc="-25" dirty="0">
                <a:latin typeface="Calibri"/>
                <a:cs typeface="Calibri"/>
              </a:rPr>
              <a:t>or</a:t>
            </a:r>
            <a:endParaRPr sz="2600">
              <a:latin typeface="Calibri"/>
              <a:cs typeface="Calibri"/>
            </a:endParaRPr>
          </a:p>
          <a:p>
            <a:pPr marL="908050" marR="520065" indent="-45085">
              <a:lnSpc>
                <a:spcPts val="3379"/>
              </a:lnSpc>
              <a:spcBef>
                <a:spcPts val="114"/>
              </a:spcBef>
            </a:pPr>
            <a:r>
              <a:rPr sz="2600" b="1" dirty="0">
                <a:latin typeface="Calibri"/>
                <a:cs typeface="Calibri"/>
              </a:rPr>
              <a:t>Hypertonus</a:t>
            </a:r>
            <a:r>
              <a:rPr sz="2600" b="1" spc="-45" dirty="0">
                <a:latin typeface="Calibri"/>
                <a:cs typeface="Calibri"/>
              </a:rPr>
              <a:t> </a:t>
            </a:r>
            <a:r>
              <a:rPr sz="2600" b="1" dirty="0">
                <a:latin typeface="Calibri"/>
                <a:cs typeface="Calibri"/>
              </a:rPr>
              <a:t>-</a:t>
            </a:r>
            <a:r>
              <a:rPr sz="2600" b="1" spc="-35" dirty="0">
                <a:latin typeface="Calibri"/>
                <a:cs typeface="Calibri"/>
              </a:rPr>
              <a:t> </a:t>
            </a:r>
            <a:r>
              <a:rPr sz="2600" dirty="0">
                <a:latin typeface="Calibri"/>
                <a:cs typeface="Calibri"/>
              </a:rPr>
              <a:t>A</a:t>
            </a:r>
            <a:r>
              <a:rPr sz="2600" spc="-30" dirty="0">
                <a:latin typeface="Calibri"/>
                <a:cs typeface="Calibri"/>
              </a:rPr>
              <a:t> </a:t>
            </a:r>
            <a:r>
              <a:rPr sz="2600" dirty="0">
                <a:latin typeface="Calibri"/>
                <a:cs typeface="Calibri"/>
              </a:rPr>
              <a:t>contraction</a:t>
            </a:r>
            <a:r>
              <a:rPr sz="2600" spc="-40" dirty="0">
                <a:latin typeface="Calibri"/>
                <a:cs typeface="Calibri"/>
              </a:rPr>
              <a:t> </a:t>
            </a:r>
            <a:r>
              <a:rPr sz="2600" dirty="0">
                <a:latin typeface="Calibri"/>
                <a:cs typeface="Calibri"/>
              </a:rPr>
              <a:t>lasting</a:t>
            </a:r>
            <a:r>
              <a:rPr sz="2600" spc="-35" dirty="0">
                <a:latin typeface="Calibri"/>
                <a:cs typeface="Calibri"/>
              </a:rPr>
              <a:t> </a:t>
            </a:r>
            <a:r>
              <a:rPr sz="2600" dirty="0">
                <a:latin typeface="Calibri"/>
                <a:cs typeface="Calibri"/>
              </a:rPr>
              <a:t>for</a:t>
            </a:r>
            <a:r>
              <a:rPr sz="2600" spc="-30" dirty="0">
                <a:latin typeface="Calibri"/>
                <a:cs typeface="Calibri"/>
              </a:rPr>
              <a:t> </a:t>
            </a:r>
            <a:r>
              <a:rPr sz="2600" dirty="0">
                <a:latin typeface="Calibri"/>
                <a:cs typeface="Calibri"/>
              </a:rPr>
              <a:t>more</a:t>
            </a:r>
            <a:r>
              <a:rPr sz="2600" spc="-30" dirty="0">
                <a:latin typeface="Calibri"/>
                <a:cs typeface="Calibri"/>
              </a:rPr>
              <a:t> </a:t>
            </a:r>
            <a:r>
              <a:rPr sz="2600" dirty="0">
                <a:latin typeface="Calibri"/>
                <a:cs typeface="Calibri"/>
              </a:rPr>
              <a:t>than</a:t>
            </a:r>
            <a:r>
              <a:rPr sz="2600" spc="-40" dirty="0">
                <a:latin typeface="Calibri"/>
                <a:cs typeface="Calibri"/>
              </a:rPr>
              <a:t> </a:t>
            </a:r>
            <a:r>
              <a:rPr sz="2600" dirty="0">
                <a:latin typeface="Calibri"/>
                <a:cs typeface="Calibri"/>
              </a:rPr>
              <a:t>2</a:t>
            </a:r>
            <a:r>
              <a:rPr sz="2600" spc="-35" dirty="0">
                <a:latin typeface="Calibri"/>
                <a:cs typeface="Calibri"/>
              </a:rPr>
              <a:t> </a:t>
            </a:r>
            <a:r>
              <a:rPr sz="2600" dirty="0">
                <a:latin typeface="Calibri"/>
                <a:cs typeface="Calibri"/>
              </a:rPr>
              <a:t>minutes</a:t>
            </a:r>
            <a:r>
              <a:rPr sz="2600" spc="-40" dirty="0">
                <a:latin typeface="Calibri"/>
                <a:cs typeface="Calibri"/>
              </a:rPr>
              <a:t> </a:t>
            </a:r>
            <a:r>
              <a:rPr sz="2600" spc="-25" dirty="0">
                <a:latin typeface="Calibri"/>
                <a:cs typeface="Calibri"/>
              </a:rPr>
              <a:t>in </a:t>
            </a:r>
            <a:r>
              <a:rPr sz="2600" dirty="0">
                <a:latin typeface="Calibri"/>
                <a:cs typeface="Calibri"/>
              </a:rPr>
              <a:t>association</a:t>
            </a:r>
            <a:r>
              <a:rPr sz="2600" spc="-40" dirty="0">
                <a:latin typeface="Calibri"/>
                <a:cs typeface="Calibri"/>
              </a:rPr>
              <a:t> </a:t>
            </a:r>
            <a:r>
              <a:rPr sz="2600" dirty="0">
                <a:latin typeface="Calibri"/>
                <a:cs typeface="Calibri"/>
              </a:rPr>
              <a:t>with</a:t>
            </a:r>
            <a:r>
              <a:rPr sz="2600" spc="-40" dirty="0">
                <a:latin typeface="Calibri"/>
                <a:cs typeface="Calibri"/>
              </a:rPr>
              <a:t> </a:t>
            </a:r>
            <a:r>
              <a:rPr sz="2600" dirty="0">
                <a:latin typeface="Calibri"/>
                <a:cs typeface="Calibri"/>
              </a:rPr>
              <a:t>changes</a:t>
            </a:r>
            <a:r>
              <a:rPr sz="2600" spc="-40" dirty="0">
                <a:latin typeface="Calibri"/>
                <a:cs typeface="Calibri"/>
              </a:rPr>
              <a:t> </a:t>
            </a:r>
            <a:r>
              <a:rPr sz="2600" dirty="0">
                <a:latin typeface="Calibri"/>
                <a:cs typeface="Calibri"/>
              </a:rPr>
              <a:t>in</a:t>
            </a:r>
            <a:r>
              <a:rPr sz="2600" spc="-40" dirty="0">
                <a:latin typeface="Calibri"/>
                <a:cs typeface="Calibri"/>
              </a:rPr>
              <a:t> </a:t>
            </a:r>
            <a:r>
              <a:rPr sz="2600" dirty="0">
                <a:latin typeface="Calibri"/>
                <a:cs typeface="Calibri"/>
              </a:rPr>
              <a:t>the</a:t>
            </a:r>
            <a:r>
              <a:rPr sz="2600" spc="-30" dirty="0">
                <a:latin typeface="Calibri"/>
                <a:cs typeface="Calibri"/>
              </a:rPr>
              <a:t> </a:t>
            </a:r>
            <a:r>
              <a:rPr sz="2600" dirty="0">
                <a:latin typeface="Calibri"/>
                <a:cs typeface="Calibri"/>
              </a:rPr>
              <a:t>fetal</a:t>
            </a:r>
            <a:r>
              <a:rPr sz="2600" spc="-35" dirty="0">
                <a:latin typeface="Calibri"/>
                <a:cs typeface="Calibri"/>
              </a:rPr>
              <a:t> </a:t>
            </a:r>
            <a:r>
              <a:rPr sz="2600" dirty="0">
                <a:latin typeface="Calibri"/>
                <a:cs typeface="Calibri"/>
              </a:rPr>
              <a:t>heart</a:t>
            </a:r>
            <a:r>
              <a:rPr sz="2600" spc="-35" dirty="0">
                <a:latin typeface="Calibri"/>
                <a:cs typeface="Calibri"/>
              </a:rPr>
              <a:t> </a:t>
            </a:r>
            <a:r>
              <a:rPr sz="2600" dirty="0">
                <a:latin typeface="Calibri"/>
                <a:cs typeface="Calibri"/>
              </a:rPr>
              <a:t>trace.</a:t>
            </a:r>
            <a:r>
              <a:rPr sz="2600" spc="-25" dirty="0">
                <a:latin typeface="Calibri"/>
                <a:cs typeface="Calibri"/>
              </a:rPr>
              <a:t> </a:t>
            </a:r>
            <a:r>
              <a:rPr sz="2600" dirty="0">
                <a:latin typeface="Calibri"/>
                <a:cs typeface="Calibri"/>
              </a:rPr>
              <a:t>(Strat</a:t>
            </a:r>
            <a:r>
              <a:rPr sz="2600" spc="-35" dirty="0">
                <a:latin typeface="Calibri"/>
                <a:cs typeface="Calibri"/>
              </a:rPr>
              <a:t> </a:t>
            </a:r>
            <a:r>
              <a:rPr sz="2600" dirty="0">
                <a:latin typeface="Calibri"/>
                <a:cs typeface="Calibri"/>
              </a:rPr>
              <a:t>OG,</a:t>
            </a:r>
            <a:r>
              <a:rPr sz="2600" spc="-35" dirty="0">
                <a:latin typeface="Calibri"/>
                <a:cs typeface="Calibri"/>
              </a:rPr>
              <a:t> </a:t>
            </a:r>
            <a:r>
              <a:rPr sz="2600" spc="-10" dirty="0">
                <a:latin typeface="Calibri"/>
                <a:cs typeface="Calibri"/>
              </a:rPr>
              <a:t>RCOG)</a:t>
            </a:r>
            <a:endParaRPr sz="2600">
              <a:latin typeface="Calibri"/>
              <a:cs typeface="Calibri"/>
            </a:endParaRPr>
          </a:p>
          <a:p>
            <a:pPr>
              <a:lnSpc>
                <a:spcPct val="100000"/>
              </a:lnSpc>
              <a:spcBef>
                <a:spcPts val="1090"/>
              </a:spcBef>
            </a:pPr>
            <a:endParaRPr sz="2600">
              <a:latin typeface="Calibri"/>
              <a:cs typeface="Calibri"/>
            </a:endParaRPr>
          </a:p>
          <a:p>
            <a:pPr marL="225425" marR="5080" indent="-212725">
              <a:lnSpc>
                <a:spcPct val="80000"/>
              </a:lnSpc>
              <a:buFont typeface="Arial"/>
              <a:buChar char="•"/>
              <a:tabLst>
                <a:tab pos="225425" algn="l"/>
              </a:tabLst>
            </a:pPr>
            <a:r>
              <a:rPr sz="2600" dirty="0">
                <a:latin typeface="Calibri"/>
                <a:cs typeface="Calibri"/>
              </a:rPr>
              <a:t>According</a:t>
            </a:r>
            <a:r>
              <a:rPr sz="2600" spc="-45" dirty="0">
                <a:latin typeface="Calibri"/>
                <a:cs typeface="Calibri"/>
              </a:rPr>
              <a:t> </a:t>
            </a:r>
            <a:r>
              <a:rPr sz="2600" dirty="0">
                <a:latin typeface="Calibri"/>
                <a:cs typeface="Calibri"/>
              </a:rPr>
              <a:t>to</a:t>
            </a:r>
            <a:r>
              <a:rPr sz="2600" spc="-40" dirty="0">
                <a:latin typeface="Calibri"/>
                <a:cs typeface="Calibri"/>
              </a:rPr>
              <a:t> </a:t>
            </a:r>
            <a:r>
              <a:rPr sz="2600" dirty="0">
                <a:latin typeface="Calibri"/>
                <a:cs typeface="Calibri"/>
              </a:rPr>
              <a:t>some</a:t>
            </a:r>
            <a:r>
              <a:rPr sz="2600" spc="-35" dirty="0">
                <a:latin typeface="Calibri"/>
                <a:cs typeface="Calibri"/>
              </a:rPr>
              <a:t> </a:t>
            </a:r>
            <a:r>
              <a:rPr sz="2600" dirty="0">
                <a:latin typeface="Calibri"/>
                <a:cs typeface="Calibri"/>
              </a:rPr>
              <a:t>authorities,</a:t>
            </a:r>
            <a:r>
              <a:rPr sz="2600" spc="-40" dirty="0">
                <a:latin typeface="Calibri"/>
                <a:cs typeface="Calibri"/>
              </a:rPr>
              <a:t> </a:t>
            </a:r>
            <a:r>
              <a:rPr sz="2600" dirty="0">
                <a:latin typeface="Calibri"/>
                <a:cs typeface="Calibri"/>
              </a:rPr>
              <a:t>any</a:t>
            </a:r>
            <a:r>
              <a:rPr sz="2600" spc="-45" dirty="0">
                <a:latin typeface="Calibri"/>
                <a:cs typeface="Calibri"/>
              </a:rPr>
              <a:t> </a:t>
            </a:r>
            <a:r>
              <a:rPr sz="2600" dirty="0">
                <a:latin typeface="Calibri"/>
                <a:cs typeface="Calibri"/>
              </a:rPr>
              <a:t>increased</a:t>
            </a:r>
            <a:r>
              <a:rPr sz="2600" spc="-45" dirty="0">
                <a:latin typeface="Calibri"/>
                <a:cs typeface="Calibri"/>
              </a:rPr>
              <a:t> </a:t>
            </a:r>
            <a:r>
              <a:rPr sz="2600" dirty="0">
                <a:latin typeface="Calibri"/>
                <a:cs typeface="Calibri"/>
              </a:rPr>
              <a:t>uterine</a:t>
            </a:r>
            <a:r>
              <a:rPr sz="2600" spc="-40" dirty="0">
                <a:latin typeface="Calibri"/>
                <a:cs typeface="Calibri"/>
              </a:rPr>
              <a:t> </a:t>
            </a:r>
            <a:r>
              <a:rPr sz="2600" dirty="0">
                <a:latin typeface="Calibri"/>
                <a:cs typeface="Calibri"/>
              </a:rPr>
              <a:t>activity</a:t>
            </a:r>
            <a:r>
              <a:rPr sz="2600" spc="-45" dirty="0">
                <a:latin typeface="Calibri"/>
                <a:cs typeface="Calibri"/>
              </a:rPr>
              <a:t> </a:t>
            </a:r>
            <a:r>
              <a:rPr sz="2600" spc="-10" dirty="0">
                <a:latin typeface="Calibri"/>
                <a:cs typeface="Calibri"/>
              </a:rPr>
              <a:t>(frequency, </a:t>
            </a:r>
            <a:r>
              <a:rPr sz="2600" dirty="0">
                <a:latin typeface="Calibri"/>
                <a:cs typeface="Calibri"/>
              </a:rPr>
              <a:t>duration</a:t>
            </a:r>
            <a:r>
              <a:rPr sz="2600" spc="-45" dirty="0">
                <a:latin typeface="Calibri"/>
                <a:cs typeface="Calibri"/>
              </a:rPr>
              <a:t> </a:t>
            </a:r>
            <a:r>
              <a:rPr sz="2600" dirty="0">
                <a:latin typeface="Calibri"/>
                <a:cs typeface="Calibri"/>
              </a:rPr>
              <a:t>or</a:t>
            </a:r>
            <a:r>
              <a:rPr sz="2600" spc="-30" dirty="0">
                <a:latin typeface="Calibri"/>
                <a:cs typeface="Calibri"/>
              </a:rPr>
              <a:t> </a:t>
            </a:r>
            <a:r>
              <a:rPr sz="2600" dirty="0">
                <a:latin typeface="Calibri"/>
                <a:cs typeface="Calibri"/>
              </a:rPr>
              <a:t>strength)</a:t>
            </a:r>
            <a:r>
              <a:rPr sz="2600" spc="-40" dirty="0">
                <a:latin typeface="Calibri"/>
                <a:cs typeface="Calibri"/>
              </a:rPr>
              <a:t> </a:t>
            </a:r>
            <a:r>
              <a:rPr sz="2600" dirty="0">
                <a:latin typeface="Calibri"/>
                <a:cs typeface="Calibri"/>
              </a:rPr>
              <a:t>associated</a:t>
            </a:r>
            <a:r>
              <a:rPr sz="2600" spc="-40" dirty="0">
                <a:latin typeface="Calibri"/>
                <a:cs typeface="Calibri"/>
              </a:rPr>
              <a:t> </a:t>
            </a:r>
            <a:r>
              <a:rPr sz="2600" dirty="0">
                <a:latin typeface="Calibri"/>
                <a:cs typeface="Calibri"/>
              </a:rPr>
              <a:t>with</a:t>
            </a:r>
            <a:r>
              <a:rPr sz="2600" spc="-40" dirty="0">
                <a:latin typeface="Calibri"/>
                <a:cs typeface="Calibri"/>
              </a:rPr>
              <a:t> </a:t>
            </a:r>
            <a:r>
              <a:rPr sz="2600" dirty="0">
                <a:latin typeface="Calibri"/>
                <a:cs typeface="Calibri"/>
              </a:rPr>
              <a:t>CTG</a:t>
            </a:r>
            <a:r>
              <a:rPr sz="2600" spc="-40" dirty="0">
                <a:latin typeface="Calibri"/>
                <a:cs typeface="Calibri"/>
              </a:rPr>
              <a:t> </a:t>
            </a:r>
            <a:r>
              <a:rPr sz="2600" dirty="0">
                <a:latin typeface="Calibri"/>
                <a:cs typeface="Calibri"/>
              </a:rPr>
              <a:t>changes</a:t>
            </a:r>
            <a:r>
              <a:rPr sz="2600" spc="-40" dirty="0">
                <a:latin typeface="Calibri"/>
                <a:cs typeface="Calibri"/>
              </a:rPr>
              <a:t> </a:t>
            </a:r>
            <a:r>
              <a:rPr sz="2600" dirty="0">
                <a:latin typeface="Calibri"/>
                <a:cs typeface="Calibri"/>
              </a:rPr>
              <a:t>should</a:t>
            </a:r>
            <a:r>
              <a:rPr sz="2600" spc="-40" dirty="0">
                <a:latin typeface="Calibri"/>
                <a:cs typeface="Calibri"/>
              </a:rPr>
              <a:t> </a:t>
            </a:r>
            <a:r>
              <a:rPr sz="2600" dirty="0">
                <a:latin typeface="Calibri"/>
                <a:cs typeface="Calibri"/>
              </a:rPr>
              <a:t>be</a:t>
            </a:r>
            <a:r>
              <a:rPr sz="2600" spc="-30" dirty="0">
                <a:latin typeface="Calibri"/>
                <a:cs typeface="Calibri"/>
              </a:rPr>
              <a:t> </a:t>
            </a:r>
            <a:r>
              <a:rPr sz="2600" dirty="0">
                <a:latin typeface="Calibri"/>
                <a:cs typeface="Calibri"/>
              </a:rPr>
              <a:t>considered</a:t>
            </a:r>
            <a:r>
              <a:rPr sz="2600" spc="-40" dirty="0">
                <a:latin typeface="Calibri"/>
                <a:cs typeface="Calibri"/>
              </a:rPr>
              <a:t> </a:t>
            </a:r>
            <a:r>
              <a:rPr sz="2600" spc="-25" dirty="0">
                <a:latin typeface="Calibri"/>
                <a:cs typeface="Calibri"/>
              </a:rPr>
              <a:t>as </a:t>
            </a:r>
            <a:r>
              <a:rPr sz="2600" dirty="0">
                <a:latin typeface="Calibri"/>
                <a:cs typeface="Calibri"/>
              </a:rPr>
              <a:t>uterine</a:t>
            </a:r>
            <a:r>
              <a:rPr sz="2600" spc="-45" dirty="0">
                <a:latin typeface="Calibri"/>
                <a:cs typeface="Calibri"/>
              </a:rPr>
              <a:t> </a:t>
            </a:r>
            <a:r>
              <a:rPr sz="2600" dirty="0">
                <a:latin typeface="Calibri"/>
                <a:cs typeface="Calibri"/>
              </a:rPr>
              <a:t>hyperstimulation.</a:t>
            </a:r>
            <a:r>
              <a:rPr sz="2600" spc="-45" dirty="0">
                <a:latin typeface="Calibri"/>
                <a:cs typeface="Calibri"/>
              </a:rPr>
              <a:t> </a:t>
            </a:r>
            <a:r>
              <a:rPr sz="2600" dirty="0">
                <a:latin typeface="Calibri"/>
                <a:cs typeface="Calibri"/>
              </a:rPr>
              <a:t>(Edwin</a:t>
            </a:r>
            <a:r>
              <a:rPr sz="2600" spc="-55" dirty="0">
                <a:latin typeface="Calibri"/>
                <a:cs typeface="Calibri"/>
              </a:rPr>
              <a:t> </a:t>
            </a:r>
            <a:r>
              <a:rPr sz="2600" dirty="0">
                <a:latin typeface="Calibri"/>
                <a:cs typeface="Calibri"/>
              </a:rPr>
              <a:t>Guideline</a:t>
            </a:r>
            <a:r>
              <a:rPr sz="2600" spc="-45" dirty="0">
                <a:latin typeface="Calibri"/>
                <a:cs typeface="Calibri"/>
              </a:rPr>
              <a:t> </a:t>
            </a:r>
            <a:r>
              <a:rPr sz="2600" spc="-10" dirty="0">
                <a:latin typeface="Calibri"/>
                <a:cs typeface="Calibri"/>
              </a:rPr>
              <a:t>2018)</a:t>
            </a:r>
            <a:endParaRPr sz="2600">
              <a:latin typeface="Calibri"/>
              <a:cs typeface="Calibri"/>
            </a:endParaRPr>
          </a:p>
        </p:txBody>
      </p:sp>
      <p:grpSp>
        <p:nvGrpSpPr>
          <p:cNvPr id="4" name="object 4"/>
          <p:cNvGrpSpPr/>
          <p:nvPr/>
        </p:nvGrpSpPr>
        <p:grpSpPr>
          <a:xfrm>
            <a:off x="-6350" y="5836892"/>
            <a:ext cx="12204700" cy="1028065"/>
            <a:chOff x="-6350" y="5836892"/>
            <a:chExt cx="12204700" cy="1028065"/>
          </a:xfrm>
        </p:grpSpPr>
        <p:pic>
          <p:nvPicPr>
            <p:cNvPr id="5" name="object 5"/>
            <p:cNvPicPr/>
            <p:nvPr/>
          </p:nvPicPr>
          <p:blipFill>
            <a:blip r:embed="rId2"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1063824" y="6391182"/>
              <a:ext cx="2212855" cy="274968"/>
            </a:xfrm>
            <a:prstGeom prst="rect">
              <a:avLst/>
            </a:prstGeom>
          </p:spPr>
        </p:pic>
        <p:pic>
          <p:nvPicPr>
            <p:cNvPr id="8" name="object 8"/>
            <p:cNvPicPr/>
            <p:nvPr/>
          </p:nvPicPr>
          <p:blipFill>
            <a:blip r:embed="rId4" cstate="print"/>
            <a:stretch>
              <a:fillRect/>
            </a:stretch>
          </p:blipFill>
          <p:spPr>
            <a:xfrm>
              <a:off x="219456" y="5836892"/>
              <a:ext cx="740663" cy="829258"/>
            </a:xfrm>
            <a:prstGeom prst="rect">
              <a:avLst/>
            </a:prstGeom>
          </p:spPr>
        </p:pic>
      </p:grpSp>
      <p:pic>
        <p:nvPicPr>
          <p:cNvPr id="9" name="object 9"/>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89274" y="730758"/>
            <a:ext cx="2965602" cy="5382568"/>
          </a:xfrm>
          <a:prstGeom prst="rect">
            <a:avLst/>
          </a:prstGeom>
        </p:spPr>
      </p:pic>
      <p:pic>
        <p:nvPicPr>
          <p:cNvPr id="3" name="object 3"/>
          <p:cNvPicPr/>
          <p:nvPr/>
        </p:nvPicPr>
        <p:blipFill>
          <a:blip r:embed="rId3" cstate="print"/>
          <a:stretch>
            <a:fillRect/>
          </a:stretch>
        </p:blipFill>
        <p:spPr>
          <a:xfrm>
            <a:off x="7086600" y="753119"/>
            <a:ext cx="3216125" cy="5360207"/>
          </a:xfrm>
          <a:prstGeom prst="rect">
            <a:avLst/>
          </a:prstGeom>
        </p:spPr>
      </p:pic>
      <p:grpSp>
        <p:nvGrpSpPr>
          <p:cNvPr id="4" name="object 4"/>
          <p:cNvGrpSpPr/>
          <p:nvPr/>
        </p:nvGrpSpPr>
        <p:grpSpPr>
          <a:xfrm>
            <a:off x="-6350" y="6223259"/>
            <a:ext cx="12204700" cy="641350"/>
            <a:chOff x="-6350" y="6223259"/>
            <a:chExt cx="12204700" cy="641350"/>
          </a:xfrm>
        </p:grpSpPr>
        <p:pic>
          <p:nvPicPr>
            <p:cNvPr id="5" name="object 5"/>
            <p:cNvPicPr/>
            <p:nvPr/>
          </p:nvPicPr>
          <p:blipFill>
            <a:blip r:embed="rId4"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7" name="object 7"/>
          <p:cNvPicPr/>
          <p:nvPr/>
        </p:nvPicPr>
        <p:blipFill>
          <a:blip r:embed="rId5" cstate="print"/>
          <a:stretch>
            <a:fillRect/>
          </a:stretch>
        </p:blipFill>
        <p:spPr>
          <a:xfrm>
            <a:off x="11436837" y="199161"/>
            <a:ext cx="627804" cy="617266"/>
          </a:xfrm>
          <a:prstGeom prst="rect">
            <a:avLst/>
          </a:prstGeom>
        </p:spPr>
      </p:pic>
      <p:pic>
        <p:nvPicPr>
          <p:cNvPr id="8" name="object 8"/>
          <p:cNvPicPr/>
          <p:nvPr/>
        </p:nvPicPr>
        <p:blipFill>
          <a:blip r:embed="rId6" cstate="print"/>
          <a:stretch>
            <a:fillRect/>
          </a:stretch>
        </p:blipFill>
        <p:spPr>
          <a:xfrm>
            <a:off x="1063824" y="6391182"/>
            <a:ext cx="2212855" cy="274968"/>
          </a:xfrm>
          <a:prstGeom prst="rect">
            <a:avLst/>
          </a:prstGeom>
        </p:spPr>
      </p:pic>
      <p:pic>
        <p:nvPicPr>
          <p:cNvPr id="9" name="object 9"/>
          <p:cNvPicPr/>
          <p:nvPr/>
        </p:nvPicPr>
        <p:blipFill>
          <a:blip r:embed="rId7" cstate="print"/>
          <a:stretch>
            <a:fillRect/>
          </a:stretch>
        </p:blipFill>
        <p:spPr>
          <a:xfrm>
            <a:off x="219456" y="5836892"/>
            <a:ext cx="740663" cy="829258"/>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57362" y="754707"/>
            <a:ext cx="3125190" cy="5403656"/>
          </a:xfrm>
          <a:prstGeom prst="rect">
            <a:avLst/>
          </a:prstGeom>
        </p:spPr>
      </p:pic>
      <p:pic>
        <p:nvPicPr>
          <p:cNvPr id="3" name="object 3"/>
          <p:cNvPicPr/>
          <p:nvPr/>
        </p:nvPicPr>
        <p:blipFill>
          <a:blip r:embed="rId3" cstate="print"/>
          <a:stretch>
            <a:fillRect/>
          </a:stretch>
        </p:blipFill>
        <p:spPr>
          <a:xfrm>
            <a:off x="7175107" y="754706"/>
            <a:ext cx="3125190" cy="5348585"/>
          </a:xfrm>
          <a:prstGeom prst="rect">
            <a:avLst/>
          </a:prstGeom>
        </p:spPr>
      </p:pic>
      <p:grpSp>
        <p:nvGrpSpPr>
          <p:cNvPr id="4" name="object 4"/>
          <p:cNvGrpSpPr/>
          <p:nvPr/>
        </p:nvGrpSpPr>
        <p:grpSpPr>
          <a:xfrm>
            <a:off x="-6350" y="6223259"/>
            <a:ext cx="12204700" cy="641350"/>
            <a:chOff x="-6350" y="6223259"/>
            <a:chExt cx="12204700" cy="641350"/>
          </a:xfrm>
        </p:grpSpPr>
        <p:pic>
          <p:nvPicPr>
            <p:cNvPr id="5" name="object 5"/>
            <p:cNvPicPr/>
            <p:nvPr/>
          </p:nvPicPr>
          <p:blipFill>
            <a:blip r:embed="rId4" cstate="print"/>
            <a:stretch>
              <a:fillRect/>
            </a:stretch>
          </p:blipFill>
          <p:spPr>
            <a:xfrm>
              <a:off x="0" y="6230005"/>
              <a:ext cx="12192000" cy="627994"/>
            </a:xfrm>
            <a:prstGeom prst="rect">
              <a:avLst/>
            </a:prstGeom>
          </p:spPr>
        </p:pic>
        <p:sp>
          <p:nvSpPr>
            <p:cNvPr id="6" name="object 6"/>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7" name="object 7"/>
          <p:cNvPicPr/>
          <p:nvPr/>
        </p:nvPicPr>
        <p:blipFill>
          <a:blip r:embed="rId5" cstate="print"/>
          <a:stretch>
            <a:fillRect/>
          </a:stretch>
        </p:blipFill>
        <p:spPr>
          <a:xfrm>
            <a:off x="11436837" y="199161"/>
            <a:ext cx="627804" cy="617266"/>
          </a:xfrm>
          <a:prstGeom prst="rect">
            <a:avLst/>
          </a:prstGeom>
        </p:spPr>
      </p:pic>
      <p:pic>
        <p:nvPicPr>
          <p:cNvPr id="8" name="object 8"/>
          <p:cNvPicPr/>
          <p:nvPr/>
        </p:nvPicPr>
        <p:blipFill>
          <a:blip r:embed="rId6" cstate="print"/>
          <a:stretch>
            <a:fillRect/>
          </a:stretch>
        </p:blipFill>
        <p:spPr>
          <a:xfrm>
            <a:off x="1063824" y="6391182"/>
            <a:ext cx="2212855" cy="274968"/>
          </a:xfrm>
          <a:prstGeom prst="rect">
            <a:avLst/>
          </a:prstGeom>
        </p:spPr>
      </p:pic>
      <p:pic>
        <p:nvPicPr>
          <p:cNvPr id="9" name="object 9"/>
          <p:cNvPicPr/>
          <p:nvPr/>
        </p:nvPicPr>
        <p:blipFill>
          <a:blip r:embed="rId7" cstate="print"/>
          <a:stretch>
            <a:fillRect/>
          </a:stretch>
        </p:blipFill>
        <p:spPr>
          <a:xfrm>
            <a:off x="219456" y="5836892"/>
            <a:ext cx="740663" cy="829258"/>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12746" y="858396"/>
            <a:ext cx="7766505" cy="5141207"/>
          </a:xfrm>
          <a:prstGeom prst="rect">
            <a:avLst/>
          </a:prstGeom>
        </p:spPr>
      </p:pic>
      <p:grpSp>
        <p:nvGrpSpPr>
          <p:cNvPr id="3" name="object 3"/>
          <p:cNvGrpSpPr/>
          <p:nvPr/>
        </p:nvGrpSpPr>
        <p:grpSpPr>
          <a:xfrm>
            <a:off x="-6350" y="6223259"/>
            <a:ext cx="12204700" cy="641350"/>
            <a:chOff x="-6350" y="6223259"/>
            <a:chExt cx="12204700" cy="641350"/>
          </a:xfrm>
        </p:grpSpPr>
        <p:pic>
          <p:nvPicPr>
            <p:cNvPr id="4" name="object 4"/>
            <p:cNvPicPr/>
            <p:nvPr/>
          </p:nvPicPr>
          <p:blipFill>
            <a:blip r:embed="rId3" cstate="print"/>
            <a:stretch>
              <a:fillRect/>
            </a:stretch>
          </p:blipFill>
          <p:spPr>
            <a:xfrm>
              <a:off x="0" y="6230005"/>
              <a:ext cx="12192000" cy="627994"/>
            </a:xfrm>
            <a:prstGeom prst="rect">
              <a:avLst/>
            </a:prstGeom>
          </p:spPr>
        </p:pic>
        <p:sp>
          <p:nvSpPr>
            <p:cNvPr id="5" name="object 5"/>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6" name="object 6"/>
          <p:cNvPicPr/>
          <p:nvPr/>
        </p:nvPicPr>
        <p:blipFill>
          <a:blip r:embed="rId4" cstate="print"/>
          <a:stretch>
            <a:fillRect/>
          </a:stretch>
        </p:blipFill>
        <p:spPr>
          <a:xfrm>
            <a:off x="11436837" y="199161"/>
            <a:ext cx="627804" cy="617266"/>
          </a:xfrm>
          <a:prstGeom prst="rect">
            <a:avLst/>
          </a:prstGeom>
        </p:spPr>
      </p:pic>
      <p:pic>
        <p:nvPicPr>
          <p:cNvPr id="7" name="object 7"/>
          <p:cNvPicPr/>
          <p:nvPr/>
        </p:nvPicPr>
        <p:blipFill>
          <a:blip r:embed="rId5" cstate="print"/>
          <a:stretch>
            <a:fillRect/>
          </a:stretch>
        </p:blipFill>
        <p:spPr>
          <a:xfrm>
            <a:off x="1063824" y="6391182"/>
            <a:ext cx="2212855" cy="274968"/>
          </a:xfrm>
          <a:prstGeom prst="rect">
            <a:avLst/>
          </a:prstGeom>
        </p:spPr>
      </p:pic>
      <p:pic>
        <p:nvPicPr>
          <p:cNvPr id="8" name="object 8"/>
          <p:cNvPicPr/>
          <p:nvPr/>
        </p:nvPicPr>
        <p:blipFill>
          <a:blip r:embed="rId6" cstate="print"/>
          <a:stretch>
            <a:fillRect/>
          </a:stretch>
        </p:blipFill>
        <p:spPr>
          <a:xfrm>
            <a:off x="219456" y="5836892"/>
            <a:ext cx="740663" cy="82925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89653" y="721518"/>
            <a:ext cx="8212693" cy="5414962"/>
          </a:xfrm>
          <a:prstGeom prst="rect">
            <a:avLst/>
          </a:prstGeom>
        </p:spPr>
      </p:pic>
      <p:grpSp>
        <p:nvGrpSpPr>
          <p:cNvPr id="3" name="object 3"/>
          <p:cNvGrpSpPr/>
          <p:nvPr/>
        </p:nvGrpSpPr>
        <p:grpSpPr>
          <a:xfrm>
            <a:off x="-6350" y="6223259"/>
            <a:ext cx="12204700" cy="641350"/>
            <a:chOff x="-6350" y="6223259"/>
            <a:chExt cx="12204700" cy="641350"/>
          </a:xfrm>
        </p:grpSpPr>
        <p:pic>
          <p:nvPicPr>
            <p:cNvPr id="4" name="object 4"/>
            <p:cNvPicPr/>
            <p:nvPr/>
          </p:nvPicPr>
          <p:blipFill>
            <a:blip r:embed="rId3" cstate="print"/>
            <a:stretch>
              <a:fillRect/>
            </a:stretch>
          </p:blipFill>
          <p:spPr>
            <a:xfrm>
              <a:off x="0" y="6230005"/>
              <a:ext cx="12192000" cy="627994"/>
            </a:xfrm>
            <a:prstGeom prst="rect">
              <a:avLst/>
            </a:prstGeom>
          </p:spPr>
        </p:pic>
        <p:sp>
          <p:nvSpPr>
            <p:cNvPr id="5" name="object 5"/>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6" name="object 6"/>
          <p:cNvPicPr/>
          <p:nvPr/>
        </p:nvPicPr>
        <p:blipFill>
          <a:blip r:embed="rId4" cstate="print"/>
          <a:stretch>
            <a:fillRect/>
          </a:stretch>
        </p:blipFill>
        <p:spPr>
          <a:xfrm>
            <a:off x="11436837" y="199161"/>
            <a:ext cx="627804" cy="617266"/>
          </a:xfrm>
          <a:prstGeom prst="rect">
            <a:avLst/>
          </a:prstGeom>
        </p:spPr>
      </p:pic>
      <p:pic>
        <p:nvPicPr>
          <p:cNvPr id="7" name="object 7"/>
          <p:cNvPicPr/>
          <p:nvPr/>
        </p:nvPicPr>
        <p:blipFill>
          <a:blip r:embed="rId5" cstate="print"/>
          <a:stretch>
            <a:fillRect/>
          </a:stretch>
        </p:blipFill>
        <p:spPr>
          <a:xfrm>
            <a:off x="1063824" y="6391182"/>
            <a:ext cx="2212855" cy="274968"/>
          </a:xfrm>
          <a:prstGeom prst="rect">
            <a:avLst/>
          </a:prstGeom>
        </p:spPr>
      </p:pic>
      <p:pic>
        <p:nvPicPr>
          <p:cNvPr id="8" name="object 8"/>
          <p:cNvPicPr/>
          <p:nvPr/>
        </p:nvPicPr>
        <p:blipFill>
          <a:blip r:embed="rId6" cstate="print"/>
          <a:stretch>
            <a:fillRect/>
          </a:stretch>
        </p:blipFill>
        <p:spPr>
          <a:xfrm>
            <a:off x="219456" y="5836892"/>
            <a:ext cx="740663" cy="82925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62637" y="928688"/>
            <a:ext cx="8866724" cy="5213305"/>
          </a:xfrm>
          <a:prstGeom prst="rect">
            <a:avLst/>
          </a:prstGeom>
        </p:spPr>
      </p:pic>
      <p:grpSp>
        <p:nvGrpSpPr>
          <p:cNvPr id="3" name="object 3"/>
          <p:cNvGrpSpPr/>
          <p:nvPr/>
        </p:nvGrpSpPr>
        <p:grpSpPr>
          <a:xfrm>
            <a:off x="-6350" y="6223259"/>
            <a:ext cx="12204700" cy="641350"/>
            <a:chOff x="-6350" y="6223259"/>
            <a:chExt cx="12204700" cy="641350"/>
          </a:xfrm>
        </p:grpSpPr>
        <p:pic>
          <p:nvPicPr>
            <p:cNvPr id="4" name="object 4"/>
            <p:cNvPicPr/>
            <p:nvPr/>
          </p:nvPicPr>
          <p:blipFill>
            <a:blip r:embed="rId3" cstate="print"/>
            <a:stretch>
              <a:fillRect/>
            </a:stretch>
          </p:blipFill>
          <p:spPr>
            <a:xfrm>
              <a:off x="0" y="6230005"/>
              <a:ext cx="12192000" cy="627994"/>
            </a:xfrm>
            <a:prstGeom prst="rect">
              <a:avLst/>
            </a:prstGeom>
          </p:spPr>
        </p:pic>
        <p:sp>
          <p:nvSpPr>
            <p:cNvPr id="5" name="object 5"/>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6" name="object 6"/>
          <p:cNvPicPr/>
          <p:nvPr/>
        </p:nvPicPr>
        <p:blipFill>
          <a:blip r:embed="rId4" cstate="print"/>
          <a:stretch>
            <a:fillRect/>
          </a:stretch>
        </p:blipFill>
        <p:spPr>
          <a:xfrm>
            <a:off x="11436837" y="199161"/>
            <a:ext cx="627804" cy="617266"/>
          </a:xfrm>
          <a:prstGeom prst="rect">
            <a:avLst/>
          </a:prstGeom>
        </p:spPr>
      </p:pic>
      <p:pic>
        <p:nvPicPr>
          <p:cNvPr id="7" name="object 7"/>
          <p:cNvPicPr/>
          <p:nvPr/>
        </p:nvPicPr>
        <p:blipFill>
          <a:blip r:embed="rId5" cstate="print"/>
          <a:stretch>
            <a:fillRect/>
          </a:stretch>
        </p:blipFill>
        <p:spPr>
          <a:xfrm>
            <a:off x="1063824" y="6391182"/>
            <a:ext cx="2212855" cy="274968"/>
          </a:xfrm>
          <a:prstGeom prst="rect">
            <a:avLst/>
          </a:prstGeom>
        </p:spPr>
      </p:pic>
      <p:pic>
        <p:nvPicPr>
          <p:cNvPr id="8" name="object 8"/>
          <p:cNvPicPr/>
          <p:nvPr/>
        </p:nvPicPr>
        <p:blipFill>
          <a:blip r:embed="rId6" cstate="print"/>
          <a:stretch>
            <a:fillRect/>
          </a:stretch>
        </p:blipFill>
        <p:spPr>
          <a:xfrm>
            <a:off x="219456" y="5836892"/>
            <a:ext cx="740663" cy="829258"/>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38436" y="4071019"/>
            <a:ext cx="4376420" cy="335280"/>
          </a:xfrm>
          <a:custGeom>
            <a:avLst/>
            <a:gdLst/>
            <a:ahLst/>
            <a:cxnLst/>
            <a:rect l="l" t="t" r="r" b="b"/>
            <a:pathLst>
              <a:path w="4376420" h="335279">
                <a:moveTo>
                  <a:pt x="4292559" y="0"/>
                </a:moveTo>
                <a:lnTo>
                  <a:pt x="83736" y="0"/>
                </a:lnTo>
                <a:lnTo>
                  <a:pt x="52989" y="14392"/>
                </a:lnTo>
                <a:lnTo>
                  <a:pt x="26167" y="52335"/>
                </a:lnTo>
                <a:lnTo>
                  <a:pt x="7196" y="105978"/>
                </a:lnTo>
                <a:lnTo>
                  <a:pt x="0" y="167472"/>
                </a:lnTo>
                <a:lnTo>
                  <a:pt x="7196" y="228966"/>
                </a:lnTo>
                <a:lnTo>
                  <a:pt x="26167" y="282609"/>
                </a:lnTo>
                <a:lnTo>
                  <a:pt x="52989" y="320552"/>
                </a:lnTo>
                <a:lnTo>
                  <a:pt x="83736" y="334944"/>
                </a:lnTo>
                <a:lnTo>
                  <a:pt x="4292559" y="334944"/>
                </a:lnTo>
                <a:lnTo>
                  <a:pt x="4323306" y="320552"/>
                </a:lnTo>
                <a:lnTo>
                  <a:pt x="4350127" y="282609"/>
                </a:lnTo>
                <a:lnTo>
                  <a:pt x="4369099" y="228966"/>
                </a:lnTo>
                <a:lnTo>
                  <a:pt x="4376295" y="167472"/>
                </a:lnTo>
                <a:lnTo>
                  <a:pt x="4369099" y="105978"/>
                </a:lnTo>
                <a:lnTo>
                  <a:pt x="4350127" y="52335"/>
                </a:lnTo>
                <a:lnTo>
                  <a:pt x="4323306" y="14392"/>
                </a:lnTo>
                <a:lnTo>
                  <a:pt x="4292559" y="0"/>
                </a:lnTo>
                <a:close/>
              </a:path>
            </a:pathLst>
          </a:custGeom>
          <a:solidFill>
            <a:srgbClr val="FACD5A"/>
          </a:solidFill>
        </p:spPr>
        <p:txBody>
          <a:bodyPr wrap="square" lIns="0" tIns="0" rIns="0" bIns="0" rtlCol="0"/>
          <a:lstStyle/>
          <a:p>
            <a:endParaRPr/>
          </a:p>
        </p:txBody>
      </p:sp>
      <p:sp>
        <p:nvSpPr>
          <p:cNvPr id="3" name="object 3"/>
          <p:cNvSpPr/>
          <p:nvPr/>
        </p:nvSpPr>
        <p:spPr>
          <a:xfrm>
            <a:off x="6585178" y="2659798"/>
            <a:ext cx="4068445" cy="628015"/>
          </a:xfrm>
          <a:custGeom>
            <a:avLst/>
            <a:gdLst/>
            <a:ahLst/>
            <a:cxnLst/>
            <a:rect l="l" t="t" r="r" b="b"/>
            <a:pathLst>
              <a:path w="4068445" h="628014">
                <a:moveTo>
                  <a:pt x="4067924" y="460082"/>
                </a:moveTo>
                <a:lnTo>
                  <a:pt x="4060723" y="398589"/>
                </a:lnTo>
                <a:lnTo>
                  <a:pt x="4041762" y="344944"/>
                </a:lnTo>
                <a:lnTo>
                  <a:pt x="4014940" y="306997"/>
                </a:lnTo>
                <a:lnTo>
                  <a:pt x="3984193" y="292608"/>
                </a:lnTo>
                <a:lnTo>
                  <a:pt x="2653449" y="292608"/>
                </a:lnTo>
                <a:lnTo>
                  <a:pt x="2660523" y="282613"/>
                </a:lnTo>
                <a:lnTo>
                  <a:pt x="2679496" y="228968"/>
                </a:lnTo>
                <a:lnTo>
                  <a:pt x="2686685" y="167474"/>
                </a:lnTo>
                <a:lnTo>
                  <a:pt x="2679496" y="105981"/>
                </a:lnTo>
                <a:lnTo>
                  <a:pt x="2660523" y="52336"/>
                </a:lnTo>
                <a:lnTo>
                  <a:pt x="2633700" y="14389"/>
                </a:lnTo>
                <a:lnTo>
                  <a:pt x="2602954" y="0"/>
                </a:lnTo>
                <a:lnTo>
                  <a:pt x="83731" y="0"/>
                </a:lnTo>
                <a:lnTo>
                  <a:pt x="52984" y="14389"/>
                </a:lnTo>
                <a:lnTo>
                  <a:pt x="26162" y="52336"/>
                </a:lnTo>
                <a:lnTo>
                  <a:pt x="7188" y="105981"/>
                </a:lnTo>
                <a:lnTo>
                  <a:pt x="0" y="167474"/>
                </a:lnTo>
                <a:lnTo>
                  <a:pt x="7188" y="228968"/>
                </a:lnTo>
                <a:lnTo>
                  <a:pt x="26162" y="282613"/>
                </a:lnTo>
                <a:lnTo>
                  <a:pt x="52984" y="320560"/>
                </a:lnTo>
                <a:lnTo>
                  <a:pt x="83731" y="334949"/>
                </a:lnTo>
                <a:lnTo>
                  <a:pt x="2057438" y="334949"/>
                </a:lnTo>
                <a:lnTo>
                  <a:pt x="2050376" y="344944"/>
                </a:lnTo>
                <a:lnTo>
                  <a:pt x="2031403" y="398589"/>
                </a:lnTo>
                <a:lnTo>
                  <a:pt x="2024202" y="460082"/>
                </a:lnTo>
                <a:lnTo>
                  <a:pt x="2031403" y="521576"/>
                </a:lnTo>
                <a:lnTo>
                  <a:pt x="2050376" y="575221"/>
                </a:lnTo>
                <a:lnTo>
                  <a:pt x="2077199" y="613168"/>
                </a:lnTo>
                <a:lnTo>
                  <a:pt x="2107946" y="627557"/>
                </a:lnTo>
                <a:lnTo>
                  <a:pt x="3984193" y="627557"/>
                </a:lnTo>
                <a:lnTo>
                  <a:pt x="4014940" y="613168"/>
                </a:lnTo>
                <a:lnTo>
                  <a:pt x="4041762" y="575221"/>
                </a:lnTo>
                <a:lnTo>
                  <a:pt x="4060723" y="521576"/>
                </a:lnTo>
                <a:lnTo>
                  <a:pt x="4067924" y="460082"/>
                </a:lnTo>
                <a:close/>
              </a:path>
            </a:pathLst>
          </a:custGeom>
          <a:solidFill>
            <a:srgbClr val="FACD5A"/>
          </a:solidFill>
        </p:spPr>
        <p:txBody>
          <a:bodyPr wrap="square" lIns="0" tIns="0" rIns="0" bIns="0" rtlCol="0"/>
          <a:lstStyle/>
          <a:p>
            <a:endParaRPr/>
          </a:p>
        </p:txBody>
      </p:sp>
      <p:sp>
        <p:nvSpPr>
          <p:cNvPr id="4" name="object 4"/>
          <p:cNvSpPr/>
          <p:nvPr/>
        </p:nvSpPr>
        <p:spPr>
          <a:xfrm>
            <a:off x="5416786" y="2659795"/>
            <a:ext cx="733425" cy="335280"/>
          </a:xfrm>
          <a:custGeom>
            <a:avLst/>
            <a:gdLst/>
            <a:ahLst/>
            <a:cxnLst/>
            <a:rect l="l" t="t" r="r" b="b"/>
            <a:pathLst>
              <a:path w="733425" h="335280">
                <a:moveTo>
                  <a:pt x="649658" y="0"/>
                </a:moveTo>
                <a:lnTo>
                  <a:pt x="83736" y="0"/>
                </a:lnTo>
                <a:lnTo>
                  <a:pt x="52989" y="14392"/>
                </a:lnTo>
                <a:lnTo>
                  <a:pt x="26167" y="52335"/>
                </a:lnTo>
                <a:lnTo>
                  <a:pt x="7196" y="105978"/>
                </a:lnTo>
                <a:lnTo>
                  <a:pt x="0" y="167472"/>
                </a:lnTo>
                <a:lnTo>
                  <a:pt x="7196" y="228966"/>
                </a:lnTo>
                <a:lnTo>
                  <a:pt x="26167" y="282609"/>
                </a:lnTo>
                <a:lnTo>
                  <a:pt x="52989" y="320552"/>
                </a:lnTo>
                <a:lnTo>
                  <a:pt x="83736" y="334944"/>
                </a:lnTo>
                <a:lnTo>
                  <a:pt x="649658" y="334944"/>
                </a:lnTo>
                <a:lnTo>
                  <a:pt x="680405" y="320552"/>
                </a:lnTo>
                <a:lnTo>
                  <a:pt x="707227" y="282609"/>
                </a:lnTo>
                <a:lnTo>
                  <a:pt x="726198" y="228966"/>
                </a:lnTo>
                <a:lnTo>
                  <a:pt x="733394" y="167472"/>
                </a:lnTo>
                <a:lnTo>
                  <a:pt x="726198" y="105978"/>
                </a:lnTo>
                <a:lnTo>
                  <a:pt x="707227" y="52335"/>
                </a:lnTo>
                <a:lnTo>
                  <a:pt x="680405" y="14392"/>
                </a:lnTo>
                <a:lnTo>
                  <a:pt x="649658" y="0"/>
                </a:lnTo>
                <a:close/>
              </a:path>
            </a:pathLst>
          </a:custGeom>
          <a:solidFill>
            <a:srgbClr val="FACD5A"/>
          </a:solidFill>
        </p:spPr>
        <p:txBody>
          <a:bodyPr wrap="square" lIns="0" tIns="0" rIns="0" bIns="0" rtlCol="0"/>
          <a:lstStyle/>
          <a:p>
            <a:endParaRPr/>
          </a:p>
        </p:txBody>
      </p:sp>
      <p:sp>
        <p:nvSpPr>
          <p:cNvPr id="5" name="object 5"/>
          <p:cNvSpPr/>
          <p:nvPr/>
        </p:nvSpPr>
        <p:spPr>
          <a:xfrm>
            <a:off x="3843526" y="1833787"/>
            <a:ext cx="6847205" cy="335280"/>
          </a:xfrm>
          <a:custGeom>
            <a:avLst/>
            <a:gdLst/>
            <a:ahLst/>
            <a:cxnLst/>
            <a:rect l="l" t="t" r="r" b="b"/>
            <a:pathLst>
              <a:path w="6847205" h="335280">
                <a:moveTo>
                  <a:pt x="6763153" y="0"/>
                </a:moveTo>
                <a:lnTo>
                  <a:pt x="83736" y="0"/>
                </a:lnTo>
                <a:lnTo>
                  <a:pt x="52989" y="14392"/>
                </a:lnTo>
                <a:lnTo>
                  <a:pt x="26167" y="52335"/>
                </a:lnTo>
                <a:lnTo>
                  <a:pt x="7196" y="105978"/>
                </a:lnTo>
                <a:lnTo>
                  <a:pt x="0" y="167472"/>
                </a:lnTo>
                <a:lnTo>
                  <a:pt x="7196" y="228965"/>
                </a:lnTo>
                <a:lnTo>
                  <a:pt x="26167" y="282609"/>
                </a:lnTo>
                <a:lnTo>
                  <a:pt x="52989" y="320552"/>
                </a:lnTo>
                <a:lnTo>
                  <a:pt x="83736" y="334944"/>
                </a:lnTo>
                <a:lnTo>
                  <a:pt x="6763153" y="334944"/>
                </a:lnTo>
                <a:lnTo>
                  <a:pt x="6793900" y="320552"/>
                </a:lnTo>
                <a:lnTo>
                  <a:pt x="6820722" y="282609"/>
                </a:lnTo>
                <a:lnTo>
                  <a:pt x="6839693" y="228965"/>
                </a:lnTo>
                <a:lnTo>
                  <a:pt x="6846890" y="167472"/>
                </a:lnTo>
                <a:lnTo>
                  <a:pt x="6839693" y="105978"/>
                </a:lnTo>
                <a:lnTo>
                  <a:pt x="6820722" y="52335"/>
                </a:lnTo>
                <a:lnTo>
                  <a:pt x="6793900" y="14392"/>
                </a:lnTo>
                <a:lnTo>
                  <a:pt x="6763153" y="0"/>
                </a:lnTo>
                <a:close/>
              </a:path>
            </a:pathLst>
          </a:custGeom>
          <a:solidFill>
            <a:srgbClr val="FACD5A"/>
          </a:solidFill>
        </p:spPr>
        <p:txBody>
          <a:bodyPr wrap="square" lIns="0" tIns="0" rIns="0" bIns="0" rtlCol="0"/>
          <a:lstStyle/>
          <a:p>
            <a:endParaRPr/>
          </a:p>
        </p:txBody>
      </p:sp>
      <p:grpSp>
        <p:nvGrpSpPr>
          <p:cNvPr id="6" name="object 6"/>
          <p:cNvGrpSpPr/>
          <p:nvPr/>
        </p:nvGrpSpPr>
        <p:grpSpPr>
          <a:xfrm>
            <a:off x="-6350" y="6223259"/>
            <a:ext cx="12204700" cy="641350"/>
            <a:chOff x="-6350" y="6223259"/>
            <a:chExt cx="12204700" cy="641350"/>
          </a:xfrm>
        </p:grpSpPr>
        <p:pic>
          <p:nvPicPr>
            <p:cNvPr id="7" name="object 7"/>
            <p:cNvPicPr/>
            <p:nvPr/>
          </p:nvPicPr>
          <p:blipFill>
            <a:blip r:embed="rId2" cstate="print"/>
            <a:stretch>
              <a:fillRect/>
            </a:stretch>
          </p:blipFill>
          <p:spPr>
            <a:xfrm>
              <a:off x="0" y="6230005"/>
              <a:ext cx="12192000" cy="627994"/>
            </a:xfrm>
            <a:prstGeom prst="rect">
              <a:avLst/>
            </a:prstGeom>
          </p:spPr>
        </p:pic>
        <p:sp>
          <p:nvSpPr>
            <p:cNvPr id="8" name="object 8"/>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grpSp>
      <p:pic>
        <p:nvPicPr>
          <p:cNvPr id="9" name="object 9"/>
          <p:cNvPicPr/>
          <p:nvPr/>
        </p:nvPicPr>
        <p:blipFill>
          <a:blip r:embed="rId3" cstate="print"/>
          <a:stretch>
            <a:fillRect/>
          </a:stretch>
        </p:blipFill>
        <p:spPr>
          <a:xfrm>
            <a:off x="11436837" y="199161"/>
            <a:ext cx="627804" cy="617266"/>
          </a:xfrm>
          <a:prstGeom prst="rect">
            <a:avLst/>
          </a:prstGeom>
        </p:spPr>
      </p:pic>
      <p:pic>
        <p:nvPicPr>
          <p:cNvPr id="10" name="object 10"/>
          <p:cNvPicPr/>
          <p:nvPr/>
        </p:nvPicPr>
        <p:blipFill>
          <a:blip r:embed="rId4" cstate="print"/>
          <a:stretch>
            <a:fillRect/>
          </a:stretch>
        </p:blipFill>
        <p:spPr>
          <a:xfrm>
            <a:off x="1063824" y="6391182"/>
            <a:ext cx="2212855" cy="274968"/>
          </a:xfrm>
          <a:prstGeom prst="rect">
            <a:avLst/>
          </a:prstGeom>
        </p:spPr>
      </p:pic>
      <p:pic>
        <p:nvPicPr>
          <p:cNvPr id="11" name="object 11"/>
          <p:cNvPicPr/>
          <p:nvPr/>
        </p:nvPicPr>
        <p:blipFill>
          <a:blip r:embed="rId5" cstate="print"/>
          <a:stretch>
            <a:fillRect/>
          </a:stretch>
        </p:blipFill>
        <p:spPr>
          <a:xfrm>
            <a:off x="219456" y="5836892"/>
            <a:ext cx="740663" cy="829258"/>
          </a:xfrm>
          <a:prstGeom prst="rect">
            <a:avLst/>
          </a:prstGeom>
        </p:spPr>
      </p:pic>
      <p:sp>
        <p:nvSpPr>
          <p:cNvPr id="12" name="object 12"/>
          <p:cNvSpPr txBox="1">
            <a:spLocks noGrp="1"/>
          </p:cNvSpPr>
          <p:nvPr>
            <p:ph type="title"/>
          </p:nvPr>
        </p:nvSpPr>
        <p:spPr>
          <a:prstGeom prst="rect">
            <a:avLst/>
          </a:prstGeom>
        </p:spPr>
        <p:txBody>
          <a:bodyPr vert="horz" wrap="square" lIns="0" tIns="71755" rIns="0" bIns="0" rtlCol="0">
            <a:spAutoFit/>
          </a:bodyPr>
          <a:lstStyle/>
          <a:p>
            <a:pPr marL="38100" marR="5080">
              <a:lnSpc>
                <a:spcPts val="4320"/>
              </a:lnSpc>
              <a:spcBef>
                <a:spcPts val="565"/>
              </a:spcBef>
            </a:pPr>
            <a:r>
              <a:rPr spc="100" dirty="0"/>
              <a:t>Actions </a:t>
            </a:r>
            <a:r>
              <a:rPr spc="70" dirty="0"/>
              <a:t>to</a:t>
            </a:r>
            <a:r>
              <a:rPr spc="105" dirty="0"/>
              <a:t> </a:t>
            </a:r>
            <a:r>
              <a:rPr spc="75" dirty="0"/>
              <a:t>be</a:t>
            </a:r>
            <a:r>
              <a:rPr spc="110" dirty="0"/>
              <a:t> </a:t>
            </a:r>
            <a:r>
              <a:rPr spc="100" dirty="0"/>
              <a:t>taken</a:t>
            </a:r>
            <a:r>
              <a:rPr spc="110" dirty="0"/>
              <a:t> </a:t>
            </a:r>
            <a:r>
              <a:rPr spc="65" dirty="0"/>
              <a:t>in</a:t>
            </a:r>
            <a:r>
              <a:rPr spc="110" dirty="0"/>
              <a:t> </a:t>
            </a:r>
            <a:r>
              <a:rPr spc="95" dirty="0"/>
              <a:t>cases</a:t>
            </a:r>
            <a:r>
              <a:rPr spc="105" dirty="0"/>
              <a:t> </a:t>
            </a:r>
            <a:r>
              <a:rPr spc="65" dirty="0"/>
              <a:t>of</a:t>
            </a:r>
            <a:r>
              <a:rPr spc="105" dirty="0"/>
              <a:t> </a:t>
            </a:r>
            <a:r>
              <a:rPr spc="100" dirty="0"/>
              <a:t>suspicious</a:t>
            </a:r>
            <a:r>
              <a:rPr spc="105" dirty="0"/>
              <a:t> </a:t>
            </a:r>
            <a:r>
              <a:rPr spc="45" dirty="0"/>
              <a:t>or </a:t>
            </a:r>
            <a:r>
              <a:rPr spc="100" dirty="0"/>
              <a:t>pathological</a:t>
            </a:r>
            <a:r>
              <a:rPr spc="125" dirty="0"/>
              <a:t> </a:t>
            </a:r>
            <a:r>
              <a:rPr spc="75" dirty="0"/>
              <a:t>CTGs</a:t>
            </a:r>
          </a:p>
        </p:txBody>
      </p:sp>
      <p:sp>
        <p:nvSpPr>
          <p:cNvPr id="13" name="object 13"/>
          <p:cNvSpPr txBox="1"/>
          <p:nvPr/>
        </p:nvSpPr>
        <p:spPr>
          <a:xfrm>
            <a:off x="1097137" y="1473200"/>
            <a:ext cx="10310495" cy="4676775"/>
          </a:xfrm>
          <a:prstGeom prst="rect">
            <a:avLst/>
          </a:prstGeom>
        </p:spPr>
        <p:txBody>
          <a:bodyPr vert="horz" wrap="square" lIns="0" tIns="134620" rIns="0" bIns="0" rtlCol="0">
            <a:spAutoFit/>
          </a:bodyPr>
          <a:lstStyle/>
          <a:p>
            <a:pPr marL="240665" marR="85090" indent="-228600">
              <a:lnSpc>
                <a:spcPct val="70400"/>
              </a:lnSpc>
              <a:spcBef>
                <a:spcPts val="1060"/>
              </a:spcBef>
              <a:buFont typeface="Arial"/>
              <a:buChar char="•"/>
              <a:tabLst>
                <a:tab pos="240665" algn="l"/>
              </a:tabLst>
            </a:pPr>
            <a:r>
              <a:rPr sz="2700" dirty="0">
                <a:latin typeface="Calibri"/>
                <a:cs typeface="Calibri"/>
              </a:rPr>
              <a:t>If</a:t>
            </a:r>
            <a:r>
              <a:rPr sz="2700" spc="-25" dirty="0">
                <a:latin typeface="Calibri"/>
                <a:cs typeface="Calibri"/>
              </a:rPr>
              <a:t> </a:t>
            </a:r>
            <a:r>
              <a:rPr sz="2700" dirty="0">
                <a:latin typeface="Calibri"/>
                <a:cs typeface="Calibri"/>
              </a:rPr>
              <a:t>excessive</a:t>
            </a:r>
            <a:r>
              <a:rPr sz="2700" spc="-30" dirty="0">
                <a:latin typeface="Calibri"/>
                <a:cs typeface="Calibri"/>
              </a:rPr>
              <a:t> </a:t>
            </a:r>
            <a:r>
              <a:rPr sz="2700" dirty="0">
                <a:latin typeface="Calibri"/>
                <a:cs typeface="Calibri"/>
              </a:rPr>
              <a:t>uterine</a:t>
            </a:r>
            <a:r>
              <a:rPr sz="2700" spc="-25" dirty="0">
                <a:latin typeface="Calibri"/>
                <a:cs typeface="Calibri"/>
              </a:rPr>
              <a:t> </a:t>
            </a:r>
            <a:r>
              <a:rPr sz="2700" dirty="0">
                <a:latin typeface="Calibri"/>
                <a:cs typeface="Calibri"/>
              </a:rPr>
              <a:t>activity</a:t>
            </a:r>
            <a:r>
              <a:rPr sz="2700" spc="-20" dirty="0">
                <a:latin typeface="Calibri"/>
                <a:cs typeface="Calibri"/>
              </a:rPr>
              <a:t> </a:t>
            </a:r>
            <a:r>
              <a:rPr sz="2700" dirty="0">
                <a:latin typeface="Calibri"/>
                <a:cs typeface="Calibri"/>
              </a:rPr>
              <a:t>is</a:t>
            </a:r>
            <a:r>
              <a:rPr sz="2700" spc="-25" dirty="0">
                <a:latin typeface="Calibri"/>
                <a:cs typeface="Calibri"/>
              </a:rPr>
              <a:t> </a:t>
            </a:r>
            <a:r>
              <a:rPr sz="2700" dirty="0">
                <a:latin typeface="Calibri"/>
                <a:cs typeface="Calibri"/>
              </a:rPr>
              <a:t>detected</a:t>
            </a:r>
            <a:r>
              <a:rPr sz="2700" spc="-30" dirty="0">
                <a:latin typeface="Calibri"/>
                <a:cs typeface="Calibri"/>
              </a:rPr>
              <a:t> </a:t>
            </a:r>
            <a:r>
              <a:rPr sz="2700" dirty="0">
                <a:latin typeface="Calibri"/>
                <a:cs typeface="Calibri"/>
              </a:rPr>
              <a:t>either</a:t>
            </a:r>
            <a:r>
              <a:rPr sz="2700" spc="-25" dirty="0">
                <a:latin typeface="Calibri"/>
                <a:cs typeface="Calibri"/>
              </a:rPr>
              <a:t> </a:t>
            </a:r>
            <a:r>
              <a:rPr sz="2700" dirty="0">
                <a:latin typeface="Calibri"/>
                <a:cs typeface="Calibri"/>
              </a:rPr>
              <a:t>in</a:t>
            </a:r>
            <a:r>
              <a:rPr sz="2700" spc="-30" dirty="0">
                <a:latin typeface="Calibri"/>
                <a:cs typeface="Calibri"/>
              </a:rPr>
              <a:t> </a:t>
            </a:r>
            <a:r>
              <a:rPr sz="2700" dirty="0">
                <a:latin typeface="Calibri"/>
                <a:cs typeface="Calibri"/>
              </a:rPr>
              <a:t>the</a:t>
            </a:r>
            <a:r>
              <a:rPr sz="2700" spc="-25" dirty="0">
                <a:latin typeface="Calibri"/>
                <a:cs typeface="Calibri"/>
              </a:rPr>
              <a:t> </a:t>
            </a:r>
            <a:r>
              <a:rPr sz="2700" dirty="0">
                <a:latin typeface="Calibri"/>
                <a:cs typeface="Calibri"/>
              </a:rPr>
              <a:t>CTG</a:t>
            </a:r>
            <a:r>
              <a:rPr sz="2700" spc="-25" dirty="0">
                <a:latin typeface="Calibri"/>
                <a:cs typeface="Calibri"/>
              </a:rPr>
              <a:t> </a:t>
            </a:r>
            <a:r>
              <a:rPr sz="2700" dirty="0">
                <a:latin typeface="Calibri"/>
                <a:cs typeface="Calibri"/>
              </a:rPr>
              <a:t>or</a:t>
            </a:r>
            <a:r>
              <a:rPr sz="2700" spc="-25" dirty="0">
                <a:latin typeface="Calibri"/>
                <a:cs typeface="Calibri"/>
              </a:rPr>
              <a:t> </a:t>
            </a:r>
            <a:r>
              <a:rPr sz="2700" dirty="0">
                <a:latin typeface="Calibri"/>
                <a:cs typeface="Calibri"/>
              </a:rPr>
              <a:t>by</a:t>
            </a:r>
            <a:r>
              <a:rPr sz="2700" spc="-20" dirty="0">
                <a:latin typeface="Calibri"/>
                <a:cs typeface="Calibri"/>
              </a:rPr>
              <a:t> </a:t>
            </a:r>
            <a:r>
              <a:rPr sz="2700" spc="-10" dirty="0">
                <a:latin typeface="Calibri"/>
                <a:cs typeface="Calibri"/>
              </a:rPr>
              <a:t>palpation </a:t>
            </a:r>
            <a:r>
              <a:rPr sz="2700" dirty="0">
                <a:latin typeface="Calibri"/>
                <a:cs typeface="Calibri"/>
              </a:rPr>
              <a:t>of</a:t>
            </a:r>
            <a:r>
              <a:rPr sz="2700" spc="-45" dirty="0">
                <a:latin typeface="Calibri"/>
                <a:cs typeface="Calibri"/>
              </a:rPr>
              <a:t> </a:t>
            </a:r>
            <a:r>
              <a:rPr sz="2700" dirty="0">
                <a:latin typeface="Calibri"/>
                <a:cs typeface="Calibri"/>
              </a:rPr>
              <a:t>the</a:t>
            </a:r>
            <a:r>
              <a:rPr sz="2700" spc="-45" dirty="0">
                <a:latin typeface="Calibri"/>
                <a:cs typeface="Calibri"/>
              </a:rPr>
              <a:t> </a:t>
            </a:r>
            <a:r>
              <a:rPr sz="2700" dirty="0">
                <a:latin typeface="Calibri"/>
                <a:cs typeface="Calibri"/>
              </a:rPr>
              <a:t>uterus,</a:t>
            </a:r>
            <a:r>
              <a:rPr sz="2700" spc="-40" dirty="0">
                <a:latin typeface="Calibri"/>
                <a:cs typeface="Calibri"/>
              </a:rPr>
              <a:t> </a:t>
            </a:r>
            <a:r>
              <a:rPr sz="2700" dirty="0">
                <a:latin typeface="Calibri"/>
                <a:cs typeface="Calibri"/>
              </a:rPr>
              <a:t>the</a:t>
            </a:r>
            <a:r>
              <a:rPr sz="2700" spc="-50" dirty="0">
                <a:latin typeface="Calibri"/>
                <a:cs typeface="Calibri"/>
              </a:rPr>
              <a:t> </a:t>
            </a:r>
            <a:r>
              <a:rPr sz="2700" dirty="0">
                <a:latin typeface="Calibri"/>
                <a:cs typeface="Calibri"/>
              </a:rPr>
              <a:t>oxytocin</a:t>
            </a:r>
            <a:r>
              <a:rPr sz="2700" spc="-45" dirty="0">
                <a:latin typeface="Calibri"/>
                <a:cs typeface="Calibri"/>
              </a:rPr>
              <a:t> </a:t>
            </a:r>
            <a:r>
              <a:rPr sz="2700" dirty="0">
                <a:latin typeface="Calibri"/>
                <a:cs typeface="Calibri"/>
              </a:rPr>
              <a:t>infusion</a:t>
            </a:r>
            <a:r>
              <a:rPr sz="2700" spc="-45" dirty="0">
                <a:latin typeface="Calibri"/>
                <a:cs typeface="Calibri"/>
              </a:rPr>
              <a:t> </a:t>
            </a:r>
            <a:r>
              <a:rPr sz="2700" dirty="0">
                <a:latin typeface="Calibri"/>
                <a:cs typeface="Calibri"/>
              </a:rPr>
              <a:t>should</a:t>
            </a:r>
            <a:r>
              <a:rPr sz="2700" spc="-45" dirty="0">
                <a:latin typeface="Calibri"/>
                <a:cs typeface="Calibri"/>
              </a:rPr>
              <a:t> </a:t>
            </a:r>
            <a:r>
              <a:rPr sz="2700" dirty="0">
                <a:latin typeface="Calibri"/>
                <a:cs typeface="Calibri"/>
              </a:rPr>
              <a:t>be</a:t>
            </a:r>
            <a:r>
              <a:rPr sz="2700" spc="-50" dirty="0">
                <a:latin typeface="Calibri"/>
                <a:cs typeface="Calibri"/>
              </a:rPr>
              <a:t> </a:t>
            </a:r>
            <a:r>
              <a:rPr sz="2700" dirty="0">
                <a:latin typeface="Calibri"/>
                <a:cs typeface="Calibri"/>
              </a:rPr>
              <a:t>immediately</a:t>
            </a:r>
            <a:r>
              <a:rPr sz="2700" spc="-35" dirty="0">
                <a:latin typeface="Calibri"/>
                <a:cs typeface="Calibri"/>
              </a:rPr>
              <a:t> </a:t>
            </a:r>
            <a:r>
              <a:rPr sz="2700" spc="-10" dirty="0">
                <a:latin typeface="Calibri"/>
                <a:cs typeface="Calibri"/>
              </a:rPr>
              <a:t>stopped.</a:t>
            </a:r>
            <a:endParaRPr sz="2700">
              <a:latin typeface="Calibri"/>
              <a:cs typeface="Calibri"/>
            </a:endParaRPr>
          </a:p>
          <a:p>
            <a:pPr marL="240665" indent="-227965">
              <a:lnSpc>
                <a:spcPts val="2770"/>
              </a:lnSpc>
              <a:spcBef>
                <a:spcPts val="3260"/>
              </a:spcBef>
              <a:buFont typeface="Arial"/>
              <a:buChar char="•"/>
              <a:tabLst>
                <a:tab pos="240665" algn="l"/>
              </a:tabLst>
            </a:pPr>
            <a:r>
              <a:rPr sz="2700" dirty="0">
                <a:latin typeface="Calibri"/>
                <a:cs typeface="Calibri"/>
              </a:rPr>
              <a:t>If</a:t>
            </a:r>
            <a:r>
              <a:rPr sz="2700" spc="-35" dirty="0">
                <a:latin typeface="Calibri"/>
                <a:cs typeface="Calibri"/>
              </a:rPr>
              <a:t> </a:t>
            </a:r>
            <a:r>
              <a:rPr sz="2700" dirty="0">
                <a:latin typeface="Calibri"/>
                <a:cs typeface="Calibri"/>
              </a:rPr>
              <a:t>she</a:t>
            </a:r>
            <a:r>
              <a:rPr sz="2700" spc="-35" dirty="0">
                <a:latin typeface="Calibri"/>
                <a:cs typeface="Calibri"/>
              </a:rPr>
              <a:t> </a:t>
            </a:r>
            <a:r>
              <a:rPr sz="2700" dirty="0">
                <a:latin typeface="Calibri"/>
                <a:cs typeface="Calibri"/>
              </a:rPr>
              <a:t>has</a:t>
            </a:r>
            <a:r>
              <a:rPr sz="2700" spc="-35" dirty="0">
                <a:latin typeface="Calibri"/>
                <a:cs typeface="Calibri"/>
              </a:rPr>
              <a:t> </a:t>
            </a:r>
            <a:r>
              <a:rPr sz="2700" dirty="0">
                <a:latin typeface="Calibri"/>
                <a:cs typeface="Calibri"/>
              </a:rPr>
              <a:t>been</a:t>
            </a:r>
            <a:r>
              <a:rPr sz="2700" spc="-35" dirty="0">
                <a:latin typeface="Calibri"/>
                <a:cs typeface="Calibri"/>
              </a:rPr>
              <a:t> </a:t>
            </a:r>
            <a:r>
              <a:rPr sz="2700" dirty="0">
                <a:latin typeface="Calibri"/>
                <a:cs typeface="Calibri"/>
              </a:rPr>
              <a:t>administered</a:t>
            </a:r>
            <a:r>
              <a:rPr sz="2700" spc="-40" dirty="0">
                <a:latin typeface="Calibri"/>
                <a:cs typeface="Calibri"/>
              </a:rPr>
              <a:t> </a:t>
            </a:r>
            <a:r>
              <a:rPr sz="2700" dirty="0">
                <a:latin typeface="Calibri"/>
                <a:cs typeface="Calibri"/>
              </a:rPr>
              <a:t>PGE2,</a:t>
            </a:r>
            <a:r>
              <a:rPr sz="2700" spc="-30" dirty="0">
                <a:latin typeface="Calibri"/>
                <a:cs typeface="Calibri"/>
              </a:rPr>
              <a:t> </a:t>
            </a:r>
            <a:r>
              <a:rPr sz="2700" dirty="0">
                <a:latin typeface="Calibri"/>
                <a:cs typeface="Calibri"/>
              </a:rPr>
              <a:t>it</a:t>
            </a:r>
            <a:r>
              <a:rPr sz="2700" spc="-35" dirty="0">
                <a:latin typeface="Calibri"/>
                <a:cs typeface="Calibri"/>
              </a:rPr>
              <a:t> </a:t>
            </a:r>
            <a:r>
              <a:rPr sz="2700" dirty="0">
                <a:latin typeface="Calibri"/>
                <a:cs typeface="Calibri"/>
              </a:rPr>
              <a:t>should</a:t>
            </a:r>
            <a:r>
              <a:rPr sz="2700" spc="-35" dirty="0">
                <a:latin typeface="Calibri"/>
                <a:cs typeface="Calibri"/>
              </a:rPr>
              <a:t> </a:t>
            </a:r>
            <a:r>
              <a:rPr sz="2700" dirty="0">
                <a:latin typeface="Calibri"/>
                <a:cs typeface="Calibri"/>
              </a:rPr>
              <a:t>be</a:t>
            </a:r>
            <a:r>
              <a:rPr sz="2700" spc="-35" dirty="0">
                <a:latin typeface="Calibri"/>
                <a:cs typeface="Calibri"/>
              </a:rPr>
              <a:t> </a:t>
            </a:r>
            <a:r>
              <a:rPr sz="2700" dirty="0">
                <a:latin typeface="Calibri"/>
                <a:cs typeface="Calibri"/>
              </a:rPr>
              <a:t>removed</a:t>
            </a:r>
            <a:r>
              <a:rPr sz="2700" spc="-40" dirty="0">
                <a:latin typeface="Calibri"/>
                <a:cs typeface="Calibri"/>
              </a:rPr>
              <a:t> </a:t>
            </a:r>
            <a:r>
              <a:rPr sz="2700" dirty="0">
                <a:latin typeface="Calibri"/>
                <a:cs typeface="Calibri"/>
              </a:rPr>
              <a:t>and</a:t>
            </a:r>
            <a:r>
              <a:rPr sz="2700" spc="-35" dirty="0">
                <a:latin typeface="Calibri"/>
                <a:cs typeface="Calibri"/>
              </a:rPr>
              <a:t> </a:t>
            </a:r>
            <a:r>
              <a:rPr sz="2700" dirty="0">
                <a:latin typeface="Calibri"/>
                <a:cs typeface="Calibri"/>
              </a:rPr>
              <a:t>the</a:t>
            </a:r>
            <a:r>
              <a:rPr sz="2700" spc="-35" dirty="0">
                <a:latin typeface="Calibri"/>
                <a:cs typeface="Calibri"/>
              </a:rPr>
              <a:t> </a:t>
            </a:r>
            <a:r>
              <a:rPr sz="2700" spc="-10" dirty="0">
                <a:latin typeface="Calibri"/>
                <a:cs typeface="Calibri"/>
              </a:rPr>
              <a:t>vagina</a:t>
            </a:r>
            <a:endParaRPr sz="2700">
              <a:latin typeface="Calibri"/>
              <a:cs typeface="Calibri"/>
            </a:endParaRPr>
          </a:p>
          <a:p>
            <a:pPr marL="240665" marR="746125">
              <a:lnSpc>
                <a:spcPct val="71100"/>
              </a:lnSpc>
              <a:spcBef>
                <a:spcPts val="470"/>
              </a:spcBef>
            </a:pPr>
            <a:r>
              <a:rPr sz="2700" dirty="0">
                <a:latin typeface="Calibri"/>
                <a:cs typeface="Calibri"/>
              </a:rPr>
              <a:t>can</a:t>
            </a:r>
            <a:r>
              <a:rPr sz="2700" spc="-40" dirty="0">
                <a:latin typeface="Calibri"/>
                <a:cs typeface="Calibri"/>
              </a:rPr>
              <a:t> </a:t>
            </a:r>
            <a:r>
              <a:rPr sz="2700" dirty="0">
                <a:latin typeface="Calibri"/>
                <a:cs typeface="Calibri"/>
              </a:rPr>
              <a:t>be</a:t>
            </a:r>
            <a:r>
              <a:rPr sz="2700" spc="-40" dirty="0">
                <a:latin typeface="Calibri"/>
                <a:cs typeface="Calibri"/>
              </a:rPr>
              <a:t> </a:t>
            </a:r>
            <a:r>
              <a:rPr sz="2700" dirty="0">
                <a:latin typeface="Calibri"/>
                <a:cs typeface="Calibri"/>
              </a:rPr>
              <a:t>washed</a:t>
            </a:r>
            <a:r>
              <a:rPr sz="2700" spc="-40" dirty="0">
                <a:latin typeface="Calibri"/>
                <a:cs typeface="Calibri"/>
              </a:rPr>
              <a:t> </a:t>
            </a:r>
            <a:r>
              <a:rPr sz="2700" dirty="0">
                <a:latin typeface="Calibri"/>
                <a:cs typeface="Calibri"/>
              </a:rPr>
              <a:t>if</a:t>
            </a:r>
            <a:r>
              <a:rPr sz="2700" spc="-35" dirty="0">
                <a:latin typeface="Calibri"/>
                <a:cs typeface="Calibri"/>
              </a:rPr>
              <a:t> </a:t>
            </a:r>
            <a:r>
              <a:rPr sz="2700" dirty="0">
                <a:latin typeface="Calibri"/>
                <a:cs typeface="Calibri"/>
              </a:rPr>
              <a:t>needed.</a:t>
            </a:r>
            <a:r>
              <a:rPr sz="2700" spc="-30" dirty="0">
                <a:latin typeface="Calibri"/>
                <a:cs typeface="Calibri"/>
              </a:rPr>
              <a:t> </a:t>
            </a:r>
            <a:r>
              <a:rPr sz="2700" dirty="0">
                <a:latin typeface="Calibri"/>
                <a:cs typeface="Calibri"/>
              </a:rPr>
              <a:t>If</a:t>
            </a:r>
            <a:r>
              <a:rPr sz="2700" spc="-35" dirty="0">
                <a:latin typeface="Calibri"/>
                <a:cs typeface="Calibri"/>
              </a:rPr>
              <a:t> </a:t>
            </a:r>
            <a:r>
              <a:rPr sz="2700" dirty="0">
                <a:latin typeface="Calibri"/>
                <a:cs typeface="Calibri"/>
              </a:rPr>
              <a:t>available,</a:t>
            </a:r>
            <a:r>
              <a:rPr sz="2700" spc="-35" dirty="0">
                <a:latin typeface="Calibri"/>
                <a:cs typeface="Calibri"/>
              </a:rPr>
              <a:t> </a:t>
            </a:r>
            <a:r>
              <a:rPr sz="2700" dirty="0">
                <a:latin typeface="Calibri"/>
                <a:cs typeface="Calibri"/>
              </a:rPr>
              <a:t>administer</a:t>
            </a:r>
            <a:r>
              <a:rPr sz="2700" spc="-40" dirty="0">
                <a:latin typeface="Calibri"/>
                <a:cs typeface="Calibri"/>
              </a:rPr>
              <a:t> </a:t>
            </a:r>
            <a:r>
              <a:rPr sz="2700" dirty="0">
                <a:latin typeface="Calibri"/>
                <a:cs typeface="Calibri"/>
              </a:rPr>
              <a:t>an</a:t>
            </a:r>
            <a:r>
              <a:rPr sz="2700" spc="-40" dirty="0">
                <a:latin typeface="Calibri"/>
                <a:cs typeface="Calibri"/>
              </a:rPr>
              <a:t> </a:t>
            </a:r>
            <a:r>
              <a:rPr sz="2700" dirty="0">
                <a:latin typeface="Calibri"/>
                <a:cs typeface="Calibri"/>
              </a:rPr>
              <a:t>acute</a:t>
            </a:r>
            <a:r>
              <a:rPr sz="2700" spc="-40" dirty="0">
                <a:latin typeface="Calibri"/>
                <a:cs typeface="Calibri"/>
              </a:rPr>
              <a:t> </a:t>
            </a:r>
            <a:r>
              <a:rPr sz="2700" spc="-10" dirty="0">
                <a:latin typeface="Calibri"/>
                <a:cs typeface="Calibri"/>
              </a:rPr>
              <a:t>tocolytic </a:t>
            </a:r>
            <a:r>
              <a:rPr sz="2700" dirty="0">
                <a:latin typeface="Calibri"/>
                <a:cs typeface="Calibri"/>
              </a:rPr>
              <a:t>agent</a:t>
            </a:r>
            <a:r>
              <a:rPr sz="2700" spc="-45" dirty="0">
                <a:latin typeface="Calibri"/>
                <a:cs typeface="Calibri"/>
              </a:rPr>
              <a:t> </a:t>
            </a:r>
            <a:r>
              <a:rPr sz="2700" dirty="0">
                <a:latin typeface="Calibri"/>
                <a:cs typeface="Calibri"/>
              </a:rPr>
              <a:t>after</a:t>
            </a:r>
            <a:r>
              <a:rPr sz="2700" spc="-40" dirty="0">
                <a:latin typeface="Calibri"/>
                <a:cs typeface="Calibri"/>
              </a:rPr>
              <a:t> </a:t>
            </a:r>
            <a:r>
              <a:rPr sz="2700" dirty="0">
                <a:latin typeface="Calibri"/>
                <a:cs typeface="Calibri"/>
              </a:rPr>
              <a:t>consulting</a:t>
            </a:r>
            <a:r>
              <a:rPr sz="2700" spc="-30" dirty="0">
                <a:latin typeface="Calibri"/>
                <a:cs typeface="Calibri"/>
              </a:rPr>
              <a:t> </a:t>
            </a:r>
            <a:r>
              <a:rPr sz="2700" dirty="0">
                <a:latin typeface="Calibri"/>
                <a:cs typeface="Calibri"/>
              </a:rPr>
              <a:t>your</a:t>
            </a:r>
            <a:r>
              <a:rPr sz="2700" spc="-40" dirty="0">
                <a:latin typeface="Calibri"/>
                <a:cs typeface="Calibri"/>
              </a:rPr>
              <a:t> </a:t>
            </a:r>
            <a:r>
              <a:rPr sz="2700" spc="-10" dirty="0">
                <a:latin typeface="Calibri"/>
                <a:cs typeface="Calibri"/>
              </a:rPr>
              <a:t>consultant.</a:t>
            </a:r>
            <a:endParaRPr sz="2700">
              <a:latin typeface="Calibri"/>
              <a:cs typeface="Calibri"/>
            </a:endParaRPr>
          </a:p>
          <a:p>
            <a:pPr marL="240665" indent="-227965">
              <a:lnSpc>
                <a:spcPts val="2820"/>
              </a:lnSpc>
              <a:spcBef>
                <a:spcPts val="3265"/>
              </a:spcBef>
              <a:buFont typeface="Arial"/>
              <a:buChar char="•"/>
              <a:tabLst>
                <a:tab pos="240665" algn="l"/>
              </a:tabLst>
            </a:pPr>
            <a:r>
              <a:rPr sz="2700" dirty="0">
                <a:latin typeface="Calibri"/>
                <a:cs typeface="Calibri"/>
              </a:rPr>
              <a:t>Changing</a:t>
            </a:r>
            <a:r>
              <a:rPr sz="2700" spc="-30" dirty="0">
                <a:latin typeface="Calibri"/>
                <a:cs typeface="Calibri"/>
              </a:rPr>
              <a:t> </a:t>
            </a:r>
            <a:r>
              <a:rPr sz="2700" dirty="0">
                <a:latin typeface="Calibri"/>
                <a:cs typeface="Calibri"/>
              </a:rPr>
              <a:t>the</a:t>
            </a:r>
            <a:r>
              <a:rPr sz="2700" spc="-40" dirty="0">
                <a:latin typeface="Calibri"/>
                <a:cs typeface="Calibri"/>
              </a:rPr>
              <a:t> </a:t>
            </a:r>
            <a:r>
              <a:rPr sz="2700" dirty="0">
                <a:latin typeface="Calibri"/>
                <a:cs typeface="Calibri"/>
              </a:rPr>
              <a:t>maternal</a:t>
            </a:r>
            <a:r>
              <a:rPr sz="2700" spc="-30" dirty="0">
                <a:latin typeface="Calibri"/>
                <a:cs typeface="Calibri"/>
              </a:rPr>
              <a:t> </a:t>
            </a:r>
            <a:r>
              <a:rPr sz="2700" dirty="0">
                <a:latin typeface="Calibri"/>
                <a:cs typeface="Calibri"/>
              </a:rPr>
              <a:t>position</a:t>
            </a:r>
            <a:r>
              <a:rPr sz="2700" spc="-40" dirty="0">
                <a:latin typeface="Calibri"/>
                <a:cs typeface="Calibri"/>
              </a:rPr>
              <a:t> </a:t>
            </a:r>
            <a:r>
              <a:rPr sz="2700" dirty="0">
                <a:latin typeface="Calibri"/>
                <a:cs typeface="Calibri"/>
              </a:rPr>
              <a:t>is</a:t>
            </a:r>
            <a:r>
              <a:rPr sz="2700" spc="-40" dirty="0">
                <a:latin typeface="Calibri"/>
                <a:cs typeface="Calibri"/>
              </a:rPr>
              <a:t> </a:t>
            </a:r>
            <a:r>
              <a:rPr sz="2700" dirty="0">
                <a:latin typeface="Calibri"/>
                <a:cs typeface="Calibri"/>
              </a:rPr>
              <a:t>important.</a:t>
            </a:r>
            <a:r>
              <a:rPr sz="2700" spc="-30" dirty="0">
                <a:latin typeface="Calibri"/>
                <a:cs typeface="Calibri"/>
              </a:rPr>
              <a:t> </a:t>
            </a:r>
            <a:r>
              <a:rPr sz="2700" dirty="0">
                <a:latin typeface="Calibri"/>
                <a:cs typeface="Calibri"/>
              </a:rPr>
              <a:t>If</a:t>
            </a:r>
            <a:r>
              <a:rPr sz="2700" spc="-35" dirty="0">
                <a:latin typeface="Calibri"/>
                <a:cs typeface="Calibri"/>
              </a:rPr>
              <a:t> </a:t>
            </a:r>
            <a:r>
              <a:rPr sz="2700" dirty="0">
                <a:latin typeface="Calibri"/>
                <a:cs typeface="Calibri"/>
              </a:rPr>
              <a:t>the</a:t>
            </a:r>
            <a:r>
              <a:rPr sz="2700" spc="-40" dirty="0">
                <a:latin typeface="Calibri"/>
                <a:cs typeface="Calibri"/>
              </a:rPr>
              <a:t> </a:t>
            </a:r>
            <a:r>
              <a:rPr sz="2700" dirty="0">
                <a:latin typeface="Calibri"/>
                <a:cs typeface="Calibri"/>
              </a:rPr>
              <a:t>woman</a:t>
            </a:r>
            <a:r>
              <a:rPr sz="2700" spc="-35" dirty="0">
                <a:latin typeface="Calibri"/>
                <a:cs typeface="Calibri"/>
              </a:rPr>
              <a:t> </a:t>
            </a:r>
            <a:r>
              <a:rPr sz="2700" dirty="0">
                <a:latin typeface="Calibri"/>
                <a:cs typeface="Calibri"/>
              </a:rPr>
              <a:t>is</a:t>
            </a:r>
            <a:r>
              <a:rPr sz="2700" spc="-40" dirty="0">
                <a:latin typeface="Calibri"/>
                <a:cs typeface="Calibri"/>
              </a:rPr>
              <a:t> </a:t>
            </a:r>
            <a:r>
              <a:rPr sz="2700" dirty="0">
                <a:latin typeface="Calibri"/>
                <a:cs typeface="Calibri"/>
              </a:rPr>
              <a:t>in</a:t>
            </a:r>
            <a:r>
              <a:rPr sz="2700" spc="-55" dirty="0">
                <a:latin typeface="Calibri"/>
                <a:cs typeface="Calibri"/>
              </a:rPr>
              <a:t> </a:t>
            </a:r>
            <a:r>
              <a:rPr sz="2700" spc="-25" dirty="0">
                <a:latin typeface="Calibri"/>
                <a:cs typeface="Calibri"/>
              </a:rPr>
              <a:t>the</a:t>
            </a:r>
            <a:endParaRPr sz="2700">
              <a:latin typeface="Calibri"/>
              <a:cs typeface="Calibri"/>
            </a:endParaRPr>
          </a:p>
          <a:p>
            <a:pPr marL="240665" marR="403860">
              <a:lnSpc>
                <a:spcPct val="71100"/>
              </a:lnSpc>
              <a:spcBef>
                <a:spcPts val="515"/>
              </a:spcBef>
            </a:pPr>
            <a:r>
              <a:rPr sz="2700" dirty="0">
                <a:latin typeface="Calibri"/>
                <a:cs typeface="Calibri"/>
              </a:rPr>
              <a:t>supine</a:t>
            </a:r>
            <a:r>
              <a:rPr sz="2700" spc="-40" dirty="0">
                <a:latin typeface="Calibri"/>
                <a:cs typeface="Calibri"/>
              </a:rPr>
              <a:t> </a:t>
            </a:r>
            <a:r>
              <a:rPr sz="2700" dirty="0">
                <a:latin typeface="Calibri"/>
                <a:cs typeface="Calibri"/>
              </a:rPr>
              <a:t>position,</a:t>
            </a:r>
            <a:r>
              <a:rPr sz="2700" spc="-35" dirty="0">
                <a:latin typeface="Calibri"/>
                <a:cs typeface="Calibri"/>
              </a:rPr>
              <a:t> </a:t>
            </a:r>
            <a:r>
              <a:rPr sz="2700" dirty="0">
                <a:latin typeface="Calibri"/>
                <a:cs typeface="Calibri"/>
              </a:rPr>
              <a:t>this</a:t>
            </a:r>
            <a:r>
              <a:rPr sz="2700" spc="-40" dirty="0">
                <a:latin typeface="Calibri"/>
                <a:cs typeface="Calibri"/>
              </a:rPr>
              <a:t> </a:t>
            </a:r>
            <a:r>
              <a:rPr sz="2700" dirty="0">
                <a:latin typeface="Calibri"/>
                <a:cs typeface="Calibri"/>
              </a:rPr>
              <a:t>can</a:t>
            </a:r>
            <a:r>
              <a:rPr sz="2700" spc="-40" dirty="0">
                <a:latin typeface="Calibri"/>
                <a:cs typeface="Calibri"/>
              </a:rPr>
              <a:t> </a:t>
            </a:r>
            <a:r>
              <a:rPr sz="2700" dirty="0">
                <a:latin typeface="Calibri"/>
                <a:cs typeface="Calibri"/>
              </a:rPr>
              <a:t>lead</a:t>
            </a:r>
            <a:r>
              <a:rPr sz="2700" spc="-40" dirty="0">
                <a:latin typeface="Calibri"/>
                <a:cs typeface="Calibri"/>
              </a:rPr>
              <a:t> </a:t>
            </a:r>
            <a:r>
              <a:rPr sz="2700" dirty="0">
                <a:latin typeface="Calibri"/>
                <a:cs typeface="Calibri"/>
              </a:rPr>
              <a:t>to</a:t>
            </a:r>
            <a:r>
              <a:rPr sz="2700" spc="-35" dirty="0">
                <a:latin typeface="Calibri"/>
                <a:cs typeface="Calibri"/>
              </a:rPr>
              <a:t> </a:t>
            </a:r>
            <a:r>
              <a:rPr sz="2700" dirty="0">
                <a:latin typeface="Calibri"/>
                <a:cs typeface="Calibri"/>
              </a:rPr>
              <a:t>reduced</a:t>
            </a:r>
            <a:r>
              <a:rPr sz="2700" spc="-40" dirty="0">
                <a:latin typeface="Calibri"/>
                <a:cs typeface="Calibri"/>
              </a:rPr>
              <a:t> </a:t>
            </a:r>
            <a:r>
              <a:rPr sz="2700" dirty="0">
                <a:latin typeface="Calibri"/>
                <a:cs typeface="Calibri"/>
              </a:rPr>
              <a:t>fetal</a:t>
            </a:r>
            <a:r>
              <a:rPr sz="2700" spc="-30" dirty="0">
                <a:latin typeface="Calibri"/>
                <a:cs typeface="Calibri"/>
              </a:rPr>
              <a:t> </a:t>
            </a:r>
            <a:r>
              <a:rPr sz="2700" dirty="0">
                <a:latin typeface="Calibri"/>
                <a:cs typeface="Calibri"/>
              </a:rPr>
              <a:t>perfusion</a:t>
            </a:r>
            <a:r>
              <a:rPr sz="2700" spc="-40" dirty="0">
                <a:latin typeface="Calibri"/>
                <a:cs typeface="Calibri"/>
              </a:rPr>
              <a:t> </a:t>
            </a:r>
            <a:r>
              <a:rPr sz="2700" dirty="0">
                <a:latin typeface="Calibri"/>
                <a:cs typeface="Calibri"/>
              </a:rPr>
              <a:t>due</a:t>
            </a:r>
            <a:r>
              <a:rPr sz="2700" spc="-40" dirty="0">
                <a:latin typeface="Calibri"/>
                <a:cs typeface="Calibri"/>
              </a:rPr>
              <a:t> </a:t>
            </a:r>
            <a:r>
              <a:rPr sz="2700" dirty="0">
                <a:latin typeface="Calibri"/>
                <a:cs typeface="Calibri"/>
              </a:rPr>
              <a:t>to</a:t>
            </a:r>
            <a:r>
              <a:rPr sz="2700" spc="-35" dirty="0">
                <a:latin typeface="Calibri"/>
                <a:cs typeface="Calibri"/>
              </a:rPr>
              <a:t> </a:t>
            </a:r>
            <a:r>
              <a:rPr sz="2700" spc="-10" dirty="0">
                <a:latin typeface="Calibri"/>
                <a:cs typeface="Calibri"/>
              </a:rPr>
              <a:t>aorto- </a:t>
            </a:r>
            <a:r>
              <a:rPr sz="2700" dirty="0">
                <a:latin typeface="Calibri"/>
                <a:cs typeface="Calibri"/>
              </a:rPr>
              <a:t>caval</a:t>
            </a:r>
            <a:r>
              <a:rPr sz="2700" spc="-15" dirty="0">
                <a:latin typeface="Calibri"/>
                <a:cs typeface="Calibri"/>
              </a:rPr>
              <a:t> </a:t>
            </a:r>
            <a:r>
              <a:rPr sz="2700" spc="-10" dirty="0">
                <a:latin typeface="Calibri"/>
                <a:cs typeface="Calibri"/>
              </a:rPr>
              <a:t>compression.</a:t>
            </a:r>
            <a:endParaRPr sz="2700">
              <a:latin typeface="Calibri"/>
              <a:cs typeface="Calibri"/>
            </a:endParaRPr>
          </a:p>
          <a:p>
            <a:pPr>
              <a:lnSpc>
                <a:spcPct val="100000"/>
              </a:lnSpc>
              <a:spcBef>
                <a:spcPts val="880"/>
              </a:spcBef>
            </a:pPr>
            <a:endParaRPr sz="2700">
              <a:latin typeface="Calibri"/>
              <a:cs typeface="Calibri"/>
            </a:endParaRPr>
          </a:p>
          <a:p>
            <a:pPr marL="240665" marR="563245" indent="-228600">
              <a:lnSpc>
                <a:spcPct val="71100"/>
              </a:lnSpc>
              <a:buFont typeface="Arial"/>
              <a:buChar char="•"/>
              <a:tabLst>
                <a:tab pos="240665" algn="l"/>
                <a:tab pos="2265045" algn="l"/>
              </a:tabLst>
            </a:pPr>
            <a:r>
              <a:rPr sz="2700" spc="-10" dirty="0">
                <a:latin typeface="Calibri"/>
                <a:cs typeface="Calibri"/>
              </a:rPr>
              <a:t>Furthermore,</a:t>
            </a:r>
            <a:r>
              <a:rPr sz="2700" dirty="0">
                <a:latin typeface="Calibri"/>
                <a:cs typeface="Calibri"/>
              </a:rPr>
              <a:t>	changing</a:t>
            </a:r>
            <a:r>
              <a:rPr sz="2700" spc="-40" dirty="0">
                <a:latin typeface="Calibri"/>
                <a:cs typeface="Calibri"/>
              </a:rPr>
              <a:t> </a:t>
            </a:r>
            <a:r>
              <a:rPr sz="2700" dirty="0">
                <a:latin typeface="Calibri"/>
                <a:cs typeface="Calibri"/>
              </a:rPr>
              <a:t>the</a:t>
            </a:r>
            <a:r>
              <a:rPr sz="2700" spc="-50" dirty="0">
                <a:latin typeface="Calibri"/>
                <a:cs typeface="Calibri"/>
              </a:rPr>
              <a:t> </a:t>
            </a:r>
            <a:r>
              <a:rPr sz="2700" dirty="0">
                <a:latin typeface="Calibri"/>
                <a:cs typeface="Calibri"/>
              </a:rPr>
              <a:t>position</a:t>
            </a:r>
            <a:r>
              <a:rPr sz="2700" spc="-50" dirty="0">
                <a:latin typeface="Calibri"/>
                <a:cs typeface="Calibri"/>
              </a:rPr>
              <a:t> </a:t>
            </a:r>
            <a:r>
              <a:rPr sz="2700" dirty="0">
                <a:latin typeface="Calibri"/>
                <a:cs typeface="Calibri"/>
              </a:rPr>
              <a:t>can</a:t>
            </a:r>
            <a:r>
              <a:rPr sz="2700" spc="-50" dirty="0">
                <a:latin typeface="Calibri"/>
                <a:cs typeface="Calibri"/>
              </a:rPr>
              <a:t> </a:t>
            </a:r>
            <a:r>
              <a:rPr sz="2700" dirty="0">
                <a:latin typeface="Calibri"/>
                <a:cs typeface="Calibri"/>
              </a:rPr>
              <a:t>reverse</a:t>
            </a:r>
            <a:r>
              <a:rPr sz="2700" spc="-45" dirty="0">
                <a:latin typeface="Calibri"/>
                <a:cs typeface="Calibri"/>
              </a:rPr>
              <a:t> </a:t>
            </a:r>
            <a:r>
              <a:rPr sz="2700" dirty="0">
                <a:latin typeface="Calibri"/>
                <a:cs typeface="Calibri"/>
              </a:rPr>
              <a:t>the</a:t>
            </a:r>
            <a:r>
              <a:rPr sz="2700" spc="-50" dirty="0">
                <a:latin typeface="Calibri"/>
                <a:cs typeface="Calibri"/>
              </a:rPr>
              <a:t> </a:t>
            </a:r>
            <a:r>
              <a:rPr sz="2700" dirty="0">
                <a:latin typeface="Calibri"/>
                <a:cs typeface="Calibri"/>
              </a:rPr>
              <a:t>temporary</a:t>
            </a:r>
            <a:r>
              <a:rPr sz="2700" spc="-40" dirty="0">
                <a:latin typeface="Calibri"/>
                <a:cs typeface="Calibri"/>
              </a:rPr>
              <a:t> </a:t>
            </a:r>
            <a:r>
              <a:rPr sz="2700" spc="-20" dirty="0">
                <a:latin typeface="Calibri"/>
                <a:cs typeface="Calibri"/>
              </a:rPr>
              <a:t>cord </a:t>
            </a:r>
            <a:r>
              <a:rPr sz="2700" spc="-10" dirty="0">
                <a:latin typeface="Calibri"/>
                <a:cs typeface="Calibri"/>
              </a:rPr>
              <a:t>compression.</a:t>
            </a:r>
            <a:endParaRPr sz="2700">
              <a:latin typeface="Calibri"/>
              <a:cs typeface="Calibri"/>
            </a:endParaRPr>
          </a:p>
        </p:txBody>
      </p:sp>
      <p:pic>
        <p:nvPicPr>
          <p:cNvPr id="14" name="object 14"/>
          <p:cNvPicPr/>
          <p:nvPr/>
        </p:nvPicPr>
        <p:blipFill>
          <a:blip r:embed="rId6" cstate="print"/>
          <a:stretch>
            <a:fillRect/>
          </a:stretch>
        </p:blipFill>
        <p:spPr>
          <a:xfrm>
            <a:off x="1063752" y="1362455"/>
            <a:ext cx="10488168" cy="4760976"/>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71556" y="4475007"/>
            <a:ext cx="5404485" cy="347345"/>
          </a:xfrm>
          <a:custGeom>
            <a:avLst/>
            <a:gdLst/>
            <a:ahLst/>
            <a:cxnLst/>
            <a:rect l="l" t="t" r="r" b="b"/>
            <a:pathLst>
              <a:path w="5404484" h="347345">
                <a:moveTo>
                  <a:pt x="5317145" y="0"/>
                </a:moveTo>
                <a:lnTo>
                  <a:pt x="86837" y="0"/>
                </a:lnTo>
                <a:lnTo>
                  <a:pt x="54951" y="14925"/>
                </a:lnTo>
                <a:lnTo>
                  <a:pt x="27136" y="54273"/>
                </a:lnTo>
                <a:lnTo>
                  <a:pt x="7462" y="109903"/>
                </a:lnTo>
                <a:lnTo>
                  <a:pt x="0" y="173675"/>
                </a:lnTo>
                <a:lnTo>
                  <a:pt x="7462" y="237446"/>
                </a:lnTo>
                <a:lnTo>
                  <a:pt x="27136" y="293076"/>
                </a:lnTo>
                <a:lnTo>
                  <a:pt x="54951" y="332424"/>
                </a:lnTo>
                <a:lnTo>
                  <a:pt x="86837" y="347350"/>
                </a:lnTo>
                <a:lnTo>
                  <a:pt x="5317145" y="347350"/>
                </a:lnTo>
                <a:lnTo>
                  <a:pt x="5349031" y="332424"/>
                </a:lnTo>
                <a:lnTo>
                  <a:pt x="5376846" y="293076"/>
                </a:lnTo>
                <a:lnTo>
                  <a:pt x="5396520" y="237446"/>
                </a:lnTo>
                <a:lnTo>
                  <a:pt x="5403983" y="173675"/>
                </a:lnTo>
                <a:lnTo>
                  <a:pt x="5396520" y="109903"/>
                </a:lnTo>
                <a:lnTo>
                  <a:pt x="5376846" y="54273"/>
                </a:lnTo>
                <a:lnTo>
                  <a:pt x="5349031" y="14925"/>
                </a:lnTo>
                <a:lnTo>
                  <a:pt x="5317145" y="0"/>
                </a:lnTo>
                <a:close/>
              </a:path>
            </a:pathLst>
          </a:custGeom>
          <a:solidFill>
            <a:srgbClr val="FACD5A"/>
          </a:solidFill>
        </p:spPr>
        <p:txBody>
          <a:bodyPr wrap="square" lIns="0" tIns="0" rIns="0" bIns="0" rtlCol="0"/>
          <a:lstStyle/>
          <a:p>
            <a:endParaRPr/>
          </a:p>
        </p:txBody>
      </p:sp>
      <p:grpSp>
        <p:nvGrpSpPr>
          <p:cNvPr id="3" name="object 3"/>
          <p:cNvGrpSpPr/>
          <p:nvPr/>
        </p:nvGrpSpPr>
        <p:grpSpPr>
          <a:xfrm>
            <a:off x="856488" y="676655"/>
            <a:ext cx="10479405" cy="5343525"/>
            <a:chOff x="856488" y="676655"/>
            <a:chExt cx="10479405" cy="5343525"/>
          </a:xfrm>
        </p:grpSpPr>
        <p:sp>
          <p:nvSpPr>
            <p:cNvPr id="4" name="object 4"/>
            <p:cNvSpPr/>
            <p:nvPr/>
          </p:nvSpPr>
          <p:spPr>
            <a:xfrm>
              <a:off x="9798243" y="1274607"/>
              <a:ext cx="1155700" cy="347345"/>
            </a:xfrm>
            <a:custGeom>
              <a:avLst/>
              <a:gdLst/>
              <a:ahLst/>
              <a:cxnLst/>
              <a:rect l="l" t="t" r="r" b="b"/>
              <a:pathLst>
                <a:path w="1155700" h="347344">
                  <a:moveTo>
                    <a:pt x="1068257" y="0"/>
                  </a:moveTo>
                  <a:lnTo>
                    <a:pt x="86837" y="0"/>
                  </a:lnTo>
                  <a:lnTo>
                    <a:pt x="54951" y="14925"/>
                  </a:lnTo>
                  <a:lnTo>
                    <a:pt x="27136" y="54273"/>
                  </a:lnTo>
                  <a:lnTo>
                    <a:pt x="7462" y="109903"/>
                  </a:lnTo>
                  <a:lnTo>
                    <a:pt x="0" y="173675"/>
                  </a:lnTo>
                  <a:lnTo>
                    <a:pt x="7462" y="237446"/>
                  </a:lnTo>
                  <a:lnTo>
                    <a:pt x="27136" y="293076"/>
                  </a:lnTo>
                  <a:lnTo>
                    <a:pt x="54951" y="332424"/>
                  </a:lnTo>
                  <a:lnTo>
                    <a:pt x="86837" y="347349"/>
                  </a:lnTo>
                  <a:lnTo>
                    <a:pt x="1068257" y="347349"/>
                  </a:lnTo>
                  <a:lnTo>
                    <a:pt x="1100143" y="332424"/>
                  </a:lnTo>
                  <a:lnTo>
                    <a:pt x="1127958" y="293076"/>
                  </a:lnTo>
                  <a:lnTo>
                    <a:pt x="1147632" y="237446"/>
                  </a:lnTo>
                  <a:lnTo>
                    <a:pt x="1155095" y="173675"/>
                  </a:lnTo>
                  <a:lnTo>
                    <a:pt x="1147632" y="109903"/>
                  </a:lnTo>
                  <a:lnTo>
                    <a:pt x="1127958" y="54273"/>
                  </a:lnTo>
                  <a:lnTo>
                    <a:pt x="1100143" y="14925"/>
                  </a:lnTo>
                  <a:lnTo>
                    <a:pt x="1068257" y="0"/>
                  </a:lnTo>
                  <a:close/>
                </a:path>
              </a:pathLst>
            </a:custGeom>
            <a:solidFill>
              <a:srgbClr val="FACD5A"/>
            </a:solidFill>
          </p:spPr>
          <p:txBody>
            <a:bodyPr wrap="square" lIns="0" tIns="0" rIns="0" bIns="0" rtlCol="0"/>
            <a:lstStyle/>
            <a:p>
              <a:endParaRPr/>
            </a:p>
          </p:txBody>
        </p:sp>
        <p:pic>
          <p:nvPicPr>
            <p:cNvPr id="5" name="object 5"/>
            <p:cNvPicPr/>
            <p:nvPr/>
          </p:nvPicPr>
          <p:blipFill>
            <a:blip r:embed="rId2" cstate="print"/>
            <a:stretch>
              <a:fillRect/>
            </a:stretch>
          </p:blipFill>
          <p:spPr>
            <a:xfrm>
              <a:off x="856488" y="676655"/>
              <a:ext cx="10479023" cy="5343144"/>
            </a:xfrm>
            <a:prstGeom prst="rect">
              <a:avLst/>
            </a:prstGeom>
          </p:spPr>
        </p:pic>
      </p:grpSp>
      <p:sp>
        <p:nvSpPr>
          <p:cNvPr id="6" name="object 6"/>
          <p:cNvSpPr txBox="1"/>
          <p:nvPr/>
        </p:nvSpPr>
        <p:spPr>
          <a:xfrm>
            <a:off x="1030256" y="1201419"/>
            <a:ext cx="10330180" cy="4033520"/>
          </a:xfrm>
          <a:prstGeom prst="rect">
            <a:avLst/>
          </a:prstGeom>
        </p:spPr>
        <p:txBody>
          <a:bodyPr vert="horz" wrap="square" lIns="0" tIns="63500" rIns="0" bIns="0" rtlCol="0">
            <a:spAutoFit/>
          </a:bodyPr>
          <a:lstStyle/>
          <a:p>
            <a:pPr marL="241300" marR="398780" indent="-228600">
              <a:lnSpc>
                <a:spcPts val="3000"/>
              </a:lnSpc>
              <a:spcBef>
                <a:spcPts val="500"/>
              </a:spcBef>
              <a:buFont typeface="Arial"/>
              <a:buChar char="•"/>
              <a:tabLst>
                <a:tab pos="241300" algn="l"/>
              </a:tabLst>
            </a:pPr>
            <a:r>
              <a:rPr sz="2800" dirty="0">
                <a:latin typeface="Calibri"/>
                <a:cs typeface="Calibri"/>
              </a:rPr>
              <a:t>If</a:t>
            </a:r>
            <a:r>
              <a:rPr sz="2800" spc="-40" dirty="0">
                <a:latin typeface="Calibri"/>
                <a:cs typeface="Calibri"/>
              </a:rPr>
              <a:t> </a:t>
            </a:r>
            <a:r>
              <a:rPr sz="2800" dirty="0">
                <a:latin typeface="Calibri"/>
                <a:cs typeface="Calibri"/>
              </a:rPr>
              <a:t>there</a:t>
            </a:r>
            <a:r>
              <a:rPr sz="2800" spc="-45" dirty="0">
                <a:latin typeface="Calibri"/>
                <a:cs typeface="Calibri"/>
              </a:rPr>
              <a:t> </a:t>
            </a:r>
            <a:r>
              <a:rPr sz="2800" dirty="0">
                <a:latin typeface="Calibri"/>
                <a:cs typeface="Calibri"/>
              </a:rPr>
              <a:t>is</a:t>
            </a:r>
            <a:r>
              <a:rPr sz="2800" spc="-35" dirty="0">
                <a:latin typeface="Calibri"/>
                <a:cs typeface="Calibri"/>
              </a:rPr>
              <a:t> </a:t>
            </a:r>
            <a:r>
              <a:rPr sz="2800" dirty="0">
                <a:latin typeface="Calibri"/>
                <a:cs typeface="Calibri"/>
              </a:rPr>
              <a:t>a</a:t>
            </a:r>
            <a:r>
              <a:rPr sz="2800" spc="-35" dirty="0">
                <a:latin typeface="Calibri"/>
                <a:cs typeface="Calibri"/>
              </a:rPr>
              <a:t> </a:t>
            </a:r>
            <a:r>
              <a:rPr sz="2800" dirty="0">
                <a:latin typeface="Calibri"/>
                <a:cs typeface="Calibri"/>
              </a:rPr>
              <a:t>sudden</a:t>
            </a:r>
            <a:r>
              <a:rPr sz="2800" spc="-35" dirty="0">
                <a:latin typeface="Calibri"/>
                <a:cs typeface="Calibri"/>
              </a:rPr>
              <a:t> </a:t>
            </a:r>
            <a:r>
              <a:rPr sz="2800" dirty="0">
                <a:latin typeface="Calibri"/>
                <a:cs typeface="Calibri"/>
              </a:rPr>
              <a:t>hypotension</a:t>
            </a:r>
            <a:r>
              <a:rPr sz="2800" spc="-35" dirty="0">
                <a:latin typeface="Calibri"/>
                <a:cs typeface="Calibri"/>
              </a:rPr>
              <a:t> </a:t>
            </a:r>
            <a:r>
              <a:rPr sz="2800" dirty="0">
                <a:latin typeface="Calibri"/>
                <a:cs typeface="Calibri"/>
              </a:rPr>
              <a:t>due</a:t>
            </a:r>
            <a:r>
              <a:rPr sz="2800" spc="-40" dirty="0">
                <a:latin typeface="Calibri"/>
                <a:cs typeface="Calibri"/>
              </a:rPr>
              <a:t> </a:t>
            </a:r>
            <a:r>
              <a:rPr sz="2800" dirty="0">
                <a:latin typeface="Calibri"/>
                <a:cs typeface="Calibri"/>
              </a:rPr>
              <a:t>to</a:t>
            </a:r>
            <a:r>
              <a:rPr sz="2800" spc="-40" dirty="0">
                <a:latin typeface="Calibri"/>
                <a:cs typeface="Calibri"/>
              </a:rPr>
              <a:t> </a:t>
            </a:r>
            <a:r>
              <a:rPr sz="2800" dirty="0">
                <a:latin typeface="Calibri"/>
                <a:cs typeface="Calibri"/>
              </a:rPr>
              <a:t>epidural</a:t>
            </a:r>
            <a:r>
              <a:rPr sz="2800" spc="-45" dirty="0">
                <a:latin typeface="Calibri"/>
                <a:cs typeface="Calibri"/>
              </a:rPr>
              <a:t> </a:t>
            </a:r>
            <a:r>
              <a:rPr sz="2800" dirty="0">
                <a:latin typeface="Calibri"/>
                <a:cs typeface="Calibri"/>
              </a:rPr>
              <a:t>analgesia,</a:t>
            </a:r>
            <a:r>
              <a:rPr sz="2800" spc="-30" dirty="0">
                <a:latin typeface="Calibri"/>
                <a:cs typeface="Calibri"/>
              </a:rPr>
              <a:t> </a:t>
            </a:r>
            <a:r>
              <a:rPr sz="2800" dirty="0">
                <a:latin typeface="Calibri"/>
                <a:cs typeface="Calibri"/>
              </a:rPr>
              <a:t>IV</a:t>
            </a:r>
            <a:r>
              <a:rPr sz="2800" spc="-40" dirty="0">
                <a:latin typeface="Calibri"/>
                <a:cs typeface="Calibri"/>
              </a:rPr>
              <a:t> </a:t>
            </a:r>
            <a:r>
              <a:rPr sz="2800" spc="-10" dirty="0">
                <a:latin typeface="Calibri"/>
                <a:cs typeface="Calibri"/>
              </a:rPr>
              <a:t>fluids </a:t>
            </a:r>
            <a:r>
              <a:rPr sz="2800" dirty="0">
                <a:latin typeface="Calibri"/>
                <a:cs typeface="Calibri"/>
              </a:rPr>
              <a:t>should</a:t>
            </a:r>
            <a:r>
              <a:rPr sz="2800" spc="-30" dirty="0">
                <a:latin typeface="Calibri"/>
                <a:cs typeface="Calibri"/>
              </a:rPr>
              <a:t> </a:t>
            </a:r>
            <a:r>
              <a:rPr sz="2800" dirty="0">
                <a:latin typeface="Calibri"/>
                <a:cs typeface="Calibri"/>
              </a:rPr>
              <a:t>be</a:t>
            </a:r>
            <a:r>
              <a:rPr sz="2800" spc="-20" dirty="0">
                <a:latin typeface="Calibri"/>
                <a:cs typeface="Calibri"/>
              </a:rPr>
              <a:t> </a:t>
            </a:r>
            <a:r>
              <a:rPr sz="2800" dirty="0">
                <a:latin typeface="Calibri"/>
                <a:cs typeface="Calibri"/>
              </a:rPr>
              <a:t>given</a:t>
            </a:r>
            <a:r>
              <a:rPr sz="2800" spc="-15" dirty="0">
                <a:latin typeface="Calibri"/>
                <a:cs typeface="Calibri"/>
              </a:rPr>
              <a:t> </a:t>
            </a:r>
            <a:r>
              <a:rPr sz="2800" dirty="0">
                <a:latin typeface="Calibri"/>
                <a:cs typeface="Calibri"/>
              </a:rPr>
              <a:t>to</a:t>
            </a:r>
            <a:r>
              <a:rPr sz="2800" spc="-20" dirty="0">
                <a:latin typeface="Calibri"/>
                <a:cs typeface="Calibri"/>
              </a:rPr>
              <a:t> </a:t>
            </a:r>
            <a:r>
              <a:rPr sz="2800" dirty="0">
                <a:latin typeface="Calibri"/>
                <a:cs typeface="Calibri"/>
              </a:rPr>
              <a:t>reverse</a:t>
            </a:r>
            <a:r>
              <a:rPr sz="2800" spc="-20" dirty="0">
                <a:latin typeface="Calibri"/>
                <a:cs typeface="Calibri"/>
              </a:rPr>
              <a:t> </a:t>
            </a:r>
            <a:r>
              <a:rPr sz="2800" dirty="0">
                <a:latin typeface="Calibri"/>
                <a:cs typeface="Calibri"/>
              </a:rPr>
              <a:t>the</a:t>
            </a:r>
            <a:r>
              <a:rPr sz="2800" spc="-15" dirty="0">
                <a:latin typeface="Calibri"/>
                <a:cs typeface="Calibri"/>
              </a:rPr>
              <a:t> </a:t>
            </a:r>
            <a:r>
              <a:rPr sz="2800" spc="-10" dirty="0">
                <a:latin typeface="Calibri"/>
                <a:cs typeface="Calibri"/>
              </a:rPr>
              <a:t>situation.</a:t>
            </a:r>
            <a:endParaRPr sz="2800">
              <a:latin typeface="Calibri"/>
              <a:cs typeface="Calibri"/>
            </a:endParaRPr>
          </a:p>
          <a:p>
            <a:pPr>
              <a:lnSpc>
                <a:spcPct val="100000"/>
              </a:lnSpc>
              <a:spcBef>
                <a:spcPts val="1670"/>
              </a:spcBef>
              <a:buFont typeface="Arial"/>
              <a:buChar char="•"/>
            </a:pPr>
            <a:endParaRPr sz="2800">
              <a:latin typeface="Calibri"/>
              <a:cs typeface="Calibri"/>
            </a:endParaRPr>
          </a:p>
          <a:p>
            <a:pPr marL="241300" marR="944880" indent="-228600">
              <a:lnSpc>
                <a:spcPts val="3000"/>
              </a:lnSpc>
              <a:buFont typeface="Arial"/>
              <a:buChar char="•"/>
              <a:tabLst>
                <a:tab pos="241300" algn="l"/>
              </a:tabLst>
            </a:pPr>
            <a:r>
              <a:rPr sz="2800" dirty="0">
                <a:latin typeface="Calibri"/>
                <a:cs typeface="Calibri"/>
              </a:rPr>
              <a:t>Giving</a:t>
            </a:r>
            <a:r>
              <a:rPr sz="2800" spc="-35" dirty="0">
                <a:latin typeface="Calibri"/>
                <a:cs typeface="Calibri"/>
              </a:rPr>
              <a:t> </a:t>
            </a:r>
            <a:r>
              <a:rPr sz="2800" dirty="0">
                <a:latin typeface="Calibri"/>
                <a:cs typeface="Calibri"/>
              </a:rPr>
              <a:t>oxygen</a:t>
            </a:r>
            <a:r>
              <a:rPr sz="2800" spc="-25" dirty="0">
                <a:latin typeface="Calibri"/>
                <a:cs typeface="Calibri"/>
              </a:rPr>
              <a:t> </a:t>
            </a:r>
            <a:r>
              <a:rPr sz="2800" dirty="0">
                <a:latin typeface="Calibri"/>
                <a:cs typeface="Calibri"/>
              </a:rPr>
              <a:t>to</a:t>
            </a:r>
            <a:r>
              <a:rPr sz="2800" spc="-30" dirty="0">
                <a:latin typeface="Calibri"/>
                <a:cs typeface="Calibri"/>
              </a:rPr>
              <a:t> </a:t>
            </a:r>
            <a:r>
              <a:rPr sz="2800" dirty="0">
                <a:latin typeface="Calibri"/>
                <a:cs typeface="Calibri"/>
              </a:rPr>
              <a:t>mothers</a:t>
            </a:r>
            <a:r>
              <a:rPr sz="2800" spc="-25" dirty="0">
                <a:latin typeface="Calibri"/>
                <a:cs typeface="Calibri"/>
              </a:rPr>
              <a:t> </a:t>
            </a:r>
            <a:r>
              <a:rPr sz="2800" dirty="0">
                <a:latin typeface="Calibri"/>
                <a:cs typeface="Calibri"/>
              </a:rPr>
              <a:t>via</a:t>
            </a:r>
            <a:r>
              <a:rPr sz="2800" spc="-25" dirty="0">
                <a:latin typeface="Calibri"/>
                <a:cs typeface="Calibri"/>
              </a:rPr>
              <a:t> </a:t>
            </a:r>
            <a:r>
              <a:rPr sz="2800" dirty="0">
                <a:latin typeface="Calibri"/>
                <a:cs typeface="Calibri"/>
              </a:rPr>
              <a:t>mask</a:t>
            </a:r>
            <a:r>
              <a:rPr sz="2800" spc="-25" dirty="0">
                <a:latin typeface="Calibri"/>
                <a:cs typeface="Calibri"/>
              </a:rPr>
              <a:t> </a:t>
            </a:r>
            <a:r>
              <a:rPr sz="2800" dirty="0">
                <a:latin typeface="Calibri"/>
                <a:cs typeface="Calibri"/>
              </a:rPr>
              <a:t>or</a:t>
            </a:r>
            <a:r>
              <a:rPr sz="2800" spc="-30" dirty="0">
                <a:latin typeface="Calibri"/>
                <a:cs typeface="Calibri"/>
              </a:rPr>
              <a:t> </a:t>
            </a:r>
            <a:r>
              <a:rPr sz="2800" dirty="0">
                <a:latin typeface="Calibri"/>
                <a:cs typeface="Calibri"/>
              </a:rPr>
              <a:t>IV</a:t>
            </a:r>
            <a:r>
              <a:rPr sz="2800" spc="-30" dirty="0">
                <a:latin typeface="Calibri"/>
                <a:cs typeface="Calibri"/>
              </a:rPr>
              <a:t> </a:t>
            </a:r>
            <a:r>
              <a:rPr sz="2800" dirty="0">
                <a:latin typeface="Calibri"/>
                <a:cs typeface="Calibri"/>
              </a:rPr>
              <a:t>fluids</a:t>
            </a:r>
            <a:r>
              <a:rPr sz="2800" spc="-25" dirty="0">
                <a:latin typeface="Calibri"/>
                <a:cs typeface="Calibri"/>
              </a:rPr>
              <a:t> </a:t>
            </a:r>
            <a:r>
              <a:rPr sz="2800" dirty="0">
                <a:latin typeface="Calibri"/>
                <a:cs typeface="Calibri"/>
              </a:rPr>
              <a:t>to</a:t>
            </a:r>
            <a:r>
              <a:rPr sz="2800" spc="-25" dirty="0">
                <a:latin typeface="Calibri"/>
                <a:cs typeface="Calibri"/>
              </a:rPr>
              <a:t> </a:t>
            </a:r>
            <a:r>
              <a:rPr sz="2800" spc="-10" dirty="0">
                <a:latin typeface="Calibri"/>
                <a:cs typeface="Calibri"/>
              </a:rPr>
              <a:t>normotensive </a:t>
            </a:r>
            <a:r>
              <a:rPr sz="2800" dirty="0">
                <a:latin typeface="Calibri"/>
                <a:cs typeface="Calibri"/>
              </a:rPr>
              <a:t>women</a:t>
            </a:r>
            <a:r>
              <a:rPr sz="2800" spc="-20" dirty="0">
                <a:latin typeface="Calibri"/>
                <a:cs typeface="Calibri"/>
              </a:rPr>
              <a:t> </a:t>
            </a:r>
            <a:r>
              <a:rPr sz="2800" dirty="0">
                <a:latin typeface="Calibri"/>
                <a:cs typeface="Calibri"/>
              </a:rPr>
              <a:t>has</a:t>
            </a:r>
            <a:r>
              <a:rPr sz="2800" spc="-20" dirty="0">
                <a:latin typeface="Calibri"/>
                <a:cs typeface="Calibri"/>
              </a:rPr>
              <a:t> </a:t>
            </a:r>
            <a:r>
              <a:rPr sz="2800" dirty="0">
                <a:latin typeface="Calibri"/>
                <a:cs typeface="Calibri"/>
              </a:rPr>
              <a:t>not</a:t>
            </a:r>
            <a:r>
              <a:rPr sz="2800" spc="-20" dirty="0">
                <a:latin typeface="Calibri"/>
                <a:cs typeface="Calibri"/>
              </a:rPr>
              <a:t> </a:t>
            </a:r>
            <a:r>
              <a:rPr sz="2800" dirty="0">
                <a:latin typeface="Calibri"/>
                <a:cs typeface="Calibri"/>
              </a:rPr>
              <a:t>been</a:t>
            </a:r>
            <a:r>
              <a:rPr sz="2800" spc="-20" dirty="0">
                <a:latin typeface="Calibri"/>
                <a:cs typeface="Calibri"/>
              </a:rPr>
              <a:t> </a:t>
            </a:r>
            <a:r>
              <a:rPr sz="2800" dirty="0">
                <a:latin typeface="Calibri"/>
                <a:cs typeface="Calibri"/>
              </a:rPr>
              <a:t>proven</a:t>
            </a:r>
            <a:r>
              <a:rPr sz="2800" spc="-20" dirty="0">
                <a:latin typeface="Calibri"/>
                <a:cs typeface="Calibri"/>
              </a:rPr>
              <a:t> </a:t>
            </a:r>
            <a:r>
              <a:rPr sz="2800" dirty="0">
                <a:latin typeface="Calibri"/>
                <a:cs typeface="Calibri"/>
              </a:rPr>
              <a:t>to</a:t>
            </a:r>
            <a:r>
              <a:rPr sz="2800" spc="-20" dirty="0">
                <a:latin typeface="Calibri"/>
                <a:cs typeface="Calibri"/>
              </a:rPr>
              <a:t> </a:t>
            </a:r>
            <a:r>
              <a:rPr sz="2800" dirty="0">
                <a:latin typeface="Calibri"/>
                <a:cs typeface="Calibri"/>
              </a:rPr>
              <a:t>be</a:t>
            </a:r>
            <a:r>
              <a:rPr sz="2800" spc="-40" dirty="0">
                <a:latin typeface="Calibri"/>
                <a:cs typeface="Calibri"/>
              </a:rPr>
              <a:t> </a:t>
            </a:r>
            <a:r>
              <a:rPr sz="2800" dirty="0">
                <a:latin typeface="Calibri"/>
                <a:cs typeface="Calibri"/>
              </a:rPr>
              <a:t>an</a:t>
            </a:r>
            <a:r>
              <a:rPr sz="2800" spc="-20" dirty="0">
                <a:latin typeface="Calibri"/>
                <a:cs typeface="Calibri"/>
              </a:rPr>
              <a:t> </a:t>
            </a:r>
            <a:r>
              <a:rPr sz="2800" dirty="0">
                <a:latin typeface="Calibri"/>
                <a:cs typeface="Calibri"/>
              </a:rPr>
              <a:t>effective</a:t>
            </a:r>
            <a:r>
              <a:rPr sz="2800" spc="-20" dirty="0">
                <a:latin typeface="Calibri"/>
                <a:cs typeface="Calibri"/>
              </a:rPr>
              <a:t> </a:t>
            </a:r>
            <a:r>
              <a:rPr sz="2800" spc="-10" dirty="0">
                <a:latin typeface="Calibri"/>
                <a:cs typeface="Calibri"/>
              </a:rPr>
              <a:t>method.</a:t>
            </a:r>
            <a:endParaRPr sz="2800">
              <a:latin typeface="Calibri"/>
              <a:cs typeface="Calibri"/>
            </a:endParaRPr>
          </a:p>
          <a:p>
            <a:pPr>
              <a:lnSpc>
                <a:spcPct val="100000"/>
              </a:lnSpc>
              <a:spcBef>
                <a:spcPts val="1510"/>
              </a:spcBef>
              <a:buFont typeface="Arial"/>
              <a:buChar char="•"/>
            </a:pPr>
            <a:endParaRPr sz="2800">
              <a:latin typeface="Calibri"/>
              <a:cs typeface="Calibri"/>
            </a:endParaRPr>
          </a:p>
          <a:p>
            <a:pPr marL="241300" marR="5080" indent="-228600">
              <a:lnSpc>
                <a:spcPct val="90700"/>
              </a:lnSpc>
              <a:buFont typeface="Arial"/>
              <a:buChar char="•"/>
              <a:tabLst>
                <a:tab pos="241300" algn="l"/>
              </a:tabLst>
            </a:pPr>
            <a:r>
              <a:rPr sz="2800" dirty="0">
                <a:latin typeface="Calibri"/>
                <a:cs typeface="Calibri"/>
              </a:rPr>
              <a:t>When</a:t>
            </a:r>
            <a:r>
              <a:rPr sz="2800" spc="-40" dirty="0">
                <a:latin typeface="Calibri"/>
                <a:cs typeface="Calibri"/>
              </a:rPr>
              <a:t> </a:t>
            </a:r>
            <a:r>
              <a:rPr sz="2800" dirty="0">
                <a:latin typeface="Calibri"/>
                <a:cs typeface="Calibri"/>
              </a:rPr>
              <a:t>a</a:t>
            </a:r>
            <a:r>
              <a:rPr sz="2800" spc="-45" dirty="0">
                <a:latin typeface="Calibri"/>
                <a:cs typeface="Calibri"/>
              </a:rPr>
              <a:t> </a:t>
            </a:r>
            <a:r>
              <a:rPr sz="2800" dirty="0">
                <a:latin typeface="Calibri"/>
                <a:cs typeface="Calibri"/>
              </a:rPr>
              <a:t>suspicious</a:t>
            </a:r>
            <a:r>
              <a:rPr sz="2800" spc="-30" dirty="0">
                <a:latin typeface="Calibri"/>
                <a:cs typeface="Calibri"/>
              </a:rPr>
              <a:t> </a:t>
            </a:r>
            <a:r>
              <a:rPr sz="2800" dirty="0">
                <a:latin typeface="Calibri"/>
                <a:cs typeface="Calibri"/>
              </a:rPr>
              <a:t>or</a:t>
            </a:r>
            <a:r>
              <a:rPr sz="2800" spc="-40" dirty="0">
                <a:latin typeface="Calibri"/>
                <a:cs typeface="Calibri"/>
              </a:rPr>
              <a:t> </a:t>
            </a:r>
            <a:r>
              <a:rPr sz="2800" dirty="0">
                <a:latin typeface="Calibri"/>
                <a:cs typeface="Calibri"/>
              </a:rPr>
              <a:t>worsening</a:t>
            </a:r>
            <a:r>
              <a:rPr sz="2800" spc="-45" dirty="0">
                <a:latin typeface="Calibri"/>
                <a:cs typeface="Calibri"/>
              </a:rPr>
              <a:t> </a:t>
            </a:r>
            <a:r>
              <a:rPr sz="2800" dirty="0">
                <a:latin typeface="Calibri"/>
                <a:cs typeface="Calibri"/>
              </a:rPr>
              <a:t>CTG</a:t>
            </a:r>
            <a:r>
              <a:rPr sz="2800" spc="-45" dirty="0">
                <a:latin typeface="Calibri"/>
                <a:cs typeface="Calibri"/>
              </a:rPr>
              <a:t> </a:t>
            </a:r>
            <a:r>
              <a:rPr sz="2800" dirty="0">
                <a:latin typeface="Calibri"/>
                <a:cs typeface="Calibri"/>
              </a:rPr>
              <a:t>pattern</a:t>
            </a:r>
            <a:r>
              <a:rPr sz="2800" spc="-20" dirty="0">
                <a:latin typeface="Calibri"/>
                <a:cs typeface="Calibri"/>
              </a:rPr>
              <a:t> </a:t>
            </a:r>
            <a:r>
              <a:rPr sz="2800" dirty="0">
                <a:latin typeface="Calibri"/>
                <a:cs typeface="Calibri"/>
              </a:rPr>
              <a:t>is</a:t>
            </a:r>
            <a:r>
              <a:rPr sz="2800" spc="-35" dirty="0">
                <a:latin typeface="Calibri"/>
                <a:cs typeface="Calibri"/>
              </a:rPr>
              <a:t> </a:t>
            </a:r>
            <a:r>
              <a:rPr sz="2800" dirty="0">
                <a:latin typeface="Calibri"/>
                <a:cs typeface="Calibri"/>
              </a:rPr>
              <a:t>suspected,</a:t>
            </a:r>
            <a:r>
              <a:rPr sz="2800" spc="-35" dirty="0">
                <a:latin typeface="Calibri"/>
                <a:cs typeface="Calibri"/>
              </a:rPr>
              <a:t> </a:t>
            </a:r>
            <a:r>
              <a:rPr sz="2800" spc="-25" dirty="0">
                <a:latin typeface="Calibri"/>
                <a:cs typeface="Calibri"/>
              </a:rPr>
              <a:t>the </a:t>
            </a:r>
            <a:r>
              <a:rPr sz="2800" dirty="0">
                <a:latin typeface="Calibri"/>
                <a:cs typeface="Calibri"/>
              </a:rPr>
              <a:t>underlying</a:t>
            </a:r>
            <a:r>
              <a:rPr sz="2800" spc="-45" dirty="0">
                <a:latin typeface="Calibri"/>
                <a:cs typeface="Calibri"/>
              </a:rPr>
              <a:t> </a:t>
            </a:r>
            <a:r>
              <a:rPr sz="2800" dirty="0">
                <a:latin typeface="Calibri"/>
                <a:cs typeface="Calibri"/>
              </a:rPr>
              <a:t>cause</a:t>
            </a:r>
            <a:r>
              <a:rPr sz="2800" spc="-40" dirty="0">
                <a:latin typeface="Calibri"/>
                <a:cs typeface="Calibri"/>
              </a:rPr>
              <a:t> </a:t>
            </a:r>
            <a:r>
              <a:rPr sz="2800" dirty="0">
                <a:latin typeface="Calibri"/>
                <a:cs typeface="Calibri"/>
              </a:rPr>
              <a:t>should</a:t>
            </a:r>
            <a:r>
              <a:rPr sz="2800" spc="-35" dirty="0">
                <a:latin typeface="Calibri"/>
                <a:cs typeface="Calibri"/>
              </a:rPr>
              <a:t> </a:t>
            </a:r>
            <a:r>
              <a:rPr sz="2800" dirty="0">
                <a:latin typeface="Calibri"/>
                <a:cs typeface="Calibri"/>
              </a:rPr>
              <a:t>be</a:t>
            </a:r>
            <a:r>
              <a:rPr sz="2800" spc="-40" dirty="0">
                <a:latin typeface="Calibri"/>
                <a:cs typeface="Calibri"/>
              </a:rPr>
              <a:t> </a:t>
            </a:r>
            <a:r>
              <a:rPr sz="2800" dirty="0">
                <a:latin typeface="Calibri"/>
                <a:cs typeface="Calibri"/>
              </a:rPr>
              <a:t>identified</a:t>
            </a:r>
            <a:r>
              <a:rPr sz="2800" spc="-35" dirty="0">
                <a:latin typeface="Calibri"/>
                <a:cs typeface="Calibri"/>
              </a:rPr>
              <a:t> </a:t>
            </a:r>
            <a:r>
              <a:rPr sz="2800" dirty="0">
                <a:latin typeface="Calibri"/>
                <a:cs typeface="Calibri"/>
              </a:rPr>
              <a:t>if</a:t>
            </a:r>
            <a:r>
              <a:rPr sz="2800" spc="-35" dirty="0">
                <a:latin typeface="Calibri"/>
                <a:cs typeface="Calibri"/>
              </a:rPr>
              <a:t> </a:t>
            </a:r>
            <a:r>
              <a:rPr sz="2800" dirty="0">
                <a:latin typeface="Calibri"/>
                <a:cs typeface="Calibri"/>
              </a:rPr>
              <a:t>possible</a:t>
            </a:r>
            <a:r>
              <a:rPr sz="2800" spc="-60" dirty="0">
                <a:latin typeface="Calibri"/>
                <a:cs typeface="Calibri"/>
              </a:rPr>
              <a:t> </a:t>
            </a:r>
            <a:r>
              <a:rPr sz="2800" dirty="0">
                <a:latin typeface="Calibri"/>
                <a:cs typeface="Calibri"/>
              </a:rPr>
              <a:t>before</a:t>
            </a:r>
            <a:r>
              <a:rPr sz="2800" spc="-40" dirty="0">
                <a:latin typeface="Calibri"/>
                <a:cs typeface="Calibri"/>
              </a:rPr>
              <a:t> </a:t>
            </a:r>
            <a:r>
              <a:rPr sz="2800" dirty="0">
                <a:latin typeface="Calibri"/>
                <a:cs typeface="Calibri"/>
              </a:rPr>
              <a:t>a</a:t>
            </a:r>
            <a:r>
              <a:rPr sz="2800" spc="-40" dirty="0">
                <a:latin typeface="Calibri"/>
                <a:cs typeface="Calibri"/>
              </a:rPr>
              <a:t> </a:t>
            </a:r>
            <a:r>
              <a:rPr sz="2800" spc="-10" dirty="0">
                <a:latin typeface="Calibri"/>
                <a:cs typeface="Calibri"/>
              </a:rPr>
              <a:t>pathological </a:t>
            </a:r>
            <a:r>
              <a:rPr sz="2800" dirty="0">
                <a:latin typeface="Calibri"/>
                <a:cs typeface="Calibri"/>
              </a:rPr>
              <a:t>tracing</a:t>
            </a:r>
            <a:r>
              <a:rPr sz="2800" spc="-50" dirty="0">
                <a:latin typeface="Calibri"/>
                <a:cs typeface="Calibri"/>
              </a:rPr>
              <a:t> </a:t>
            </a:r>
            <a:r>
              <a:rPr sz="2800" spc="-10" dirty="0">
                <a:latin typeface="Calibri"/>
                <a:cs typeface="Calibri"/>
              </a:rPr>
              <a:t>develops.</a:t>
            </a:r>
            <a:endParaRPr sz="2800">
              <a:latin typeface="Calibri"/>
              <a:cs typeface="Calibri"/>
            </a:endParaRPr>
          </a:p>
        </p:txBody>
      </p:sp>
      <p:pic>
        <p:nvPicPr>
          <p:cNvPr id="7" name="object 7"/>
          <p:cNvPicPr/>
          <p:nvPr/>
        </p:nvPicPr>
        <p:blipFill>
          <a:blip r:embed="rId3" cstate="print"/>
          <a:stretch>
            <a:fillRect/>
          </a:stretch>
        </p:blipFill>
        <p:spPr>
          <a:xfrm>
            <a:off x="11436837" y="199161"/>
            <a:ext cx="627804" cy="617266"/>
          </a:xfrm>
          <a:prstGeom prst="rect">
            <a:avLst/>
          </a:prstGeom>
        </p:spPr>
      </p:pic>
      <p:grpSp>
        <p:nvGrpSpPr>
          <p:cNvPr id="8" name="object 8"/>
          <p:cNvGrpSpPr/>
          <p:nvPr/>
        </p:nvGrpSpPr>
        <p:grpSpPr>
          <a:xfrm>
            <a:off x="-6350" y="5836892"/>
            <a:ext cx="12204700" cy="1028065"/>
            <a:chOff x="-6350" y="5836892"/>
            <a:chExt cx="12204700" cy="1028065"/>
          </a:xfrm>
        </p:grpSpPr>
        <p:pic>
          <p:nvPicPr>
            <p:cNvPr id="9" name="object 9"/>
            <p:cNvPicPr/>
            <p:nvPr/>
          </p:nvPicPr>
          <p:blipFill>
            <a:blip r:embed="rId4" cstate="print"/>
            <a:stretch>
              <a:fillRect/>
            </a:stretch>
          </p:blipFill>
          <p:spPr>
            <a:xfrm>
              <a:off x="0" y="6230005"/>
              <a:ext cx="12192000" cy="627994"/>
            </a:xfrm>
            <a:prstGeom prst="rect">
              <a:avLst/>
            </a:prstGeom>
          </p:spPr>
        </p:pic>
        <p:sp>
          <p:nvSpPr>
            <p:cNvPr id="10" name="object 10"/>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11" name="object 11"/>
            <p:cNvPicPr/>
            <p:nvPr/>
          </p:nvPicPr>
          <p:blipFill>
            <a:blip r:embed="rId5" cstate="print"/>
            <a:stretch>
              <a:fillRect/>
            </a:stretch>
          </p:blipFill>
          <p:spPr>
            <a:xfrm>
              <a:off x="1063824" y="6391182"/>
              <a:ext cx="2212855" cy="274968"/>
            </a:xfrm>
            <a:prstGeom prst="rect">
              <a:avLst/>
            </a:prstGeom>
          </p:spPr>
        </p:pic>
        <p:pic>
          <p:nvPicPr>
            <p:cNvPr id="12" name="object 12"/>
            <p:cNvPicPr/>
            <p:nvPr/>
          </p:nvPicPr>
          <p:blipFill>
            <a:blip r:embed="rId6" cstate="print"/>
            <a:stretch>
              <a:fillRect/>
            </a:stretch>
          </p:blipFill>
          <p:spPr>
            <a:xfrm>
              <a:off x="219456" y="5836892"/>
              <a:ext cx="740663" cy="829258"/>
            </a:xfrm>
            <a:prstGeom prst="rect">
              <a:avLst/>
            </a:prstGeom>
          </p:spPr>
        </p:pic>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41281" y="5274979"/>
            <a:ext cx="6638290" cy="335280"/>
          </a:xfrm>
          <a:custGeom>
            <a:avLst/>
            <a:gdLst/>
            <a:ahLst/>
            <a:cxnLst/>
            <a:rect l="l" t="t" r="r" b="b"/>
            <a:pathLst>
              <a:path w="6638290" h="335279">
                <a:moveTo>
                  <a:pt x="6554286" y="0"/>
                </a:moveTo>
                <a:lnTo>
                  <a:pt x="83736" y="0"/>
                </a:lnTo>
                <a:lnTo>
                  <a:pt x="52989" y="14392"/>
                </a:lnTo>
                <a:lnTo>
                  <a:pt x="26167" y="52335"/>
                </a:lnTo>
                <a:lnTo>
                  <a:pt x="7196" y="105978"/>
                </a:lnTo>
                <a:lnTo>
                  <a:pt x="0" y="167472"/>
                </a:lnTo>
                <a:lnTo>
                  <a:pt x="7196" y="228966"/>
                </a:lnTo>
                <a:lnTo>
                  <a:pt x="26167" y="282609"/>
                </a:lnTo>
                <a:lnTo>
                  <a:pt x="52989" y="320552"/>
                </a:lnTo>
                <a:lnTo>
                  <a:pt x="83736" y="334944"/>
                </a:lnTo>
                <a:lnTo>
                  <a:pt x="6554286" y="334944"/>
                </a:lnTo>
                <a:lnTo>
                  <a:pt x="6585033" y="320552"/>
                </a:lnTo>
                <a:lnTo>
                  <a:pt x="6611855" y="282609"/>
                </a:lnTo>
                <a:lnTo>
                  <a:pt x="6630826" y="228966"/>
                </a:lnTo>
                <a:lnTo>
                  <a:pt x="6638022" y="167472"/>
                </a:lnTo>
                <a:lnTo>
                  <a:pt x="6630826" y="105978"/>
                </a:lnTo>
                <a:lnTo>
                  <a:pt x="6611855" y="52335"/>
                </a:lnTo>
                <a:lnTo>
                  <a:pt x="6585033" y="14392"/>
                </a:lnTo>
                <a:lnTo>
                  <a:pt x="6554286" y="0"/>
                </a:lnTo>
                <a:close/>
              </a:path>
            </a:pathLst>
          </a:custGeom>
          <a:solidFill>
            <a:srgbClr val="FACD5A"/>
          </a:solidFill>
        </p:spPr>
        <p:txBody>
          <a:bodyPr wrap="square" lIns="0" tIns="0" rIns="0" bIns="0" rtlCol="0"/>
          <a:lstStyle/>
          <a:p>
            <a:endParaRPr/>
          </a:p>
        </p:txBody>
      </p:sp>
      <p:grpSp>
        <p:nvGrpSpPr>
          <p:cNvPr id="3" name="object 3"/>
          <p:cNvGrpSpPr/>
          <p:nvPr/>
        </p:nvGrpSpPr>
        <p:grpSpPr>
          <a:xfrm>
            <a:off x="795527" y="633983"/>
            <a:ext cx="10850880" cy="5568950"/>
            <a:chOff x="795527" y="633983"/>
            <a:chExt cx="10850880" cy="5568950"/>
          </a:xfrm>
        </p:grpSpPr>
        <p:sp>
          <p:nvSpPr>
            <p:cNvPr id="4" name="object 4"/>
            <p:cNvSpPr/>
            <p:nvPr/>
          </p:nvSpPr>
          <p:spPr>
            <a:xfrm>
              <a:off x="3222294" y="1909990"/>
              <a:ext cx="3961765" cy="628015"/>
            </a:xfrm>
            <a:custGeom>
              <a:avLst/>
              <a:gdLst/>
              <a:ahLst/>
              <a:cxnLst/>
              <a:rect l="l" t="t" r="r" b="b"/>
              <a:pathLst>
                <a:path w="3961765" h="628014">
                  <a:moveTo>
                    <a:pt x="3961498" y="460082"/>
                  </a:moveTo>
                  <a:lnTo>
                    <a:pt x="3954297" y="398589"/>
                  </a:lnTo>
                  <a:lnTo>
                    <a:pt x="3935323" y="344944"/>
                  </a:lnTo>
                  <a:lnTo>
                    <a:pt x="3908501" y="306997"/>
                  </a:lnTo>
                  <a:lnTo>
                    <a:pt x="3877754" y="292608"/>
                  </a:lnTo>
                  <a:lnTo>
                    <a:pt x="3262515" y="292608"/>
                  </a:lnTo>
                  <a:lnTo>
                    <a:pt x="3269589" y="282613"/>
                  </a:lnTo>
                  <a:lnTo>
                    <a:pt x="3288563" y="228968"/>
                  </a:lnTo>
                  <a:lnTo>
                    <a:pt x="3295764" y="167474"/>
                  </a:lnTo>
                  <a:lnTo>
                    <a:pt x="3288563" y="105981"/>
                  </a:lnTo>
                  <a:lnTo>
                    <a:pt x="3269589" y="52336"/>
                  </a:lnTo>
                  <a:lnTo>
                    <a:pt x="3242780" y="14389"/>
                  </a:lnTo>
                  <a:lnTo>
                    <a:pt x="3212020" y="0"/>
                  </a:lnTo>
                  <a:lnTo>
                    <a:pt x="1524495" y="0"/>
                  </a:lnTo>
                  <a:lnTo>
                    <a:pt x="1493748" y="14389"/>
                  </a:lnTo>
                  <a:lnTo>
                    <a:pt x="1466926" y="52336"/>
                  </a:lnTo>
                  <a:lnTo>
                    <a:pt x="1447952" y="105981"/>
                  </a:lnTo>
                  <a:lnTo>
                    <a:pt x="1440751" y="167474"/>
                  </a:lnTo>
                  <a:lnTo>
                    <a:pt x="1447952" y="228968"/>
                  </a:lnTo>
                  <a:lnTo>
                    <a:pt x="1466926" y="282613"/>
                  </a:lnTo>
                  <a:lnTo>
                    <a:pt x="1473987" y="292608"/>
                  </a:lnTo>
                  <a:lnTo>
                    <a:pt x="83743" y="292608"/>
                  </a:lnTo>
                  <a:lnTo>
                    <a:pt x="52997" y="306997"/>
                  </a:lnTo>
                  <a:lnTo>
                    <a:pt x="26174" y="344944"/>
                  </a:lnTo>
                  <a:lnTo>
                    <a:pt x="7200" y="398589"/>
                  </a:lnTo>
                  <a:lnTo>
                    <a:pt x="0" y="460082"/>
                  </a:lnTo>
                  <a:lnTo>
                    <a:pt x="7200" y="521576"/>
                  </a:lnTo>
                  <a:lnTo>
                    <a:pt x="26174" y="575221"/>
                  </a:lnTo>
                  <a:lnTo>
                    <a:pt x="52997" y="613168"/>
                  </a:lnTo>
                  <a:lnTo>
                    <a:pt x="83743" y="627557"/>
                  </a:lnTo>
                  <a:lnTo>
                    <a:pt x="3877754" y="627557"/>
                  </a:lnTo>
                  <a:lnTo>
                    <a:pt x="3908501" y="613168"/>
                  </a:lnTo>
                  <a:lnTo>
                    <a:pt x="3935323" y="575221"/>
                  </a:lnTo>
                  <a:lnTo>
                    <a:pt x="3954297" y="521576"/>
                  </a:lnTo>
                  <a:lnTo>
                    <a:pt x="3961498" y="460082"/>
                  </a:lnTo>
                  <a:close/>
                </a:path>
              </a:pathLst>
            </a:custGeom>
            <a:solidFill>
              <a:srgbClr val="FACD5A"/>
            </a:solidFill>
          </p:spPr>
          <p:txBody>
            <a:bodyPr wrap="square" lIns="0" tIns="0" rIns="0" bIns="0" rtlCol="0"/>
            <a:lstStyle/>
            <a:p>
              <a:endParaRPr/>
            </a:p>
          </p:txBody>
        </p:sp>
        <p:pic>
          <p:nvPicPr>
            <p:cNvPr id="5" name="object 5"/>
            <p:cNvPicPr/>
            <p:nvPr/>
          </p:nvPicPr>
          <p:blipFill>
            <a:blip r:embed="rId2" cstate="print"/>
            <a:stretch>
              <a:fillRect/>
            </a:stretch>
          </p:blipFill>
          <p:spPr>
            <a:xfrm>
              <a:off x="795527" y="633983"/>
              <a:ext cx="10850880" cy="5568696"/>
            </a:xfrm>
            <a:prstGeom prst="rect">
              <a:avLst/>
            </a:prstGeom>
          </p:spPr>
        </p:pic>
      </p:grpSp>
      <p:sp>
        <p:nvSpPr>
          <p:cNvPr id="6" name="object 6"/>
          <p:cNvSpPr/>
          <p:nvPr/>
        </p:nvSpPr>
        <p:spPr>
          <a:xfrm>
            <a:off x="1280782" y="4144174"/>
            <a:ext cx="10196195" cy="640080"/>
          </a:xfrm>
          <a:custGeom>
            <a:avLst/>
            <a:gdLst/>
            <a:ahLst/>
            <a:cxnLst/>
            <a:rect l="l" t="t" r="r" b="b"/>
            <a:pathLst>
              <a:path w="10196195" h="640079">
                <a:moveTo>
                  <a:pt x="10195814" y="167474"/>
                </a:moveTo>
                <a:lnTo>
                  <a:pt x="10188613" y="105981"/>
                </a:lnTo>
                <a:lnTo>
                  <a:pt x="10169652" y="52336"/>
                </a:lnTo>
                <a:lnTo>
                  <a:pt x="10142830" y="14389"/>
                </a:lnTo>
                <a:lnTo>
                  <a:pt x="10112083" y="0"/>
                </a:lnTo>
                <a:lnTo>
                  <a:pt x="1946198" y="0"/>
                </a:lnTo>
                <a:lnTo>
                  <a:pt x="1915452" y="14389"/>
                </a:lnTo>
                <a:lnTo>
                  <a:pt x="1888629" y="52336"/>
                </a:lnTo>
                <a:lnTo>
                  <a:pt x="1869655" y="105981"/>
                </a:lnTo>
                <a:lnTo>
                  <a:pt x="1862455" y="167474"/>
                </a:lnTo>
                <a:lnTo>
                  <a:pt x="1869655" y="228968"/>
                </a:lnTo>
                <a:lnTo>
                  <a:pt x="1888629" y="282613"/>
                </a:lnTo>
                <a:lnTo>
                  <a:pt x="1904301" y="304800"/>
                </a:lnTo>
                <a:lnTo>
                  <a:pt x="83743" y="304800"/>
                </a:lnTo>
                <a:lnTo>
                  <a:pt x="52997" y="319189"/>
                </a:lnTo>
                <a:lnTo>
                  <a:pt x="26174" y="357136"/>
                </a:lnTo>
                <a:lnTo>
                  <a:pt x="7200" y="410781"/>
                </a:lnTo>
                <a:lnTo>
                  <a:pt x="0" y="472274"/>
                </a:lnTo>
                <a:lnTo>
                  <a:pt x="7200" y="533768"/>
                </a:lnTo>
                <a:lnTo>
                  <a:pt x="26174" y="587413"/>
                </a:lnTo>
                <a:lnTo>
                  <a:pt x="52997" y="625360"/>
                </a:lnTo>
                <a:lnTo>
                  <a:pt x="83743" y="639749"/>
                </a:lnTo>
                <a:lnTo>
                  <a:pt x="3161119" y="639749"/>
                </a:lnTo>
                <a:lnTo>
                  <a:pt x="3191865" y="625360"/>
                </a:lnTo>
                <a:lnTo>
                  <a:pt x="3218688" y="587413"/>
                </a:lnTo>
                <a:lnTo>
                  <a:pt x="3237661" y="533768"/>
                </a:lnTo>
                <a:lnTo>
                  <a:pt x="3244850" y="472274"/>
                </a:lnTo>
                <a:lnTo>
                  <a:pt x="3237661" y="410781"/>
                </a:lnTo>
                <a:lnTo>
                  <a:pt x="3218688" y="357136"/>
                </a:lnTo>
                <a:lnTo>
                  <a:pt x="3203003" y="334949"/>
                </a:lnTo>
                <a:lnTo>
                  <a:pt x="10112083" y="334949"/>
                </a:lnTo>
                <a:lnTo>
                  <a:pt x="10142830" y="320560"/>
                </a:lnTo>
                <a:lnTo>
                  <a:pt x="10169652" y="282613"/>
                </a:lnTo>
                <a:lnTo>
                  <a:pt x="10188613" y="228968"/>
                </a:lnTo>
                <a:lnTo>
                  <a:pt x="10195814" y="167474"/>
                </a:lnTo>
                <a:close/>
              </a:path>
            </a:pathLst>
          </a:custGeom>
          <a:solidFill>
            <a:srgbClr val="FACD5A"/>
          </a:solidFill>
        </p:spPr>
        <p:txBody>
          <a:bodyPr wrap="square" lIns="0" tIns="0" rIns="0" bIns="0" rtlCol="0"/>
          <a:lstStyle/>
          <a:p>
            <a:endParaRPr/>
          </a:p>
        </p:txBody>
      </p:sp>
      <p:sp>
        <p:nvSpPr>
          <p:cNvPr id="7" name="object 7"/>
          <p:cNvSpPr/>
          <p:nvPr/>
        </p:nvSpPr>
        <p:spPr>
          <a:xfrm>
            <a:off x="2855593" y="3321211"/>
            <a:ext cx="3145155" cy="335280"/>
          </a:xfrm>
          <a:custGeom>
            <a:avLst/>
            <a:gdLst/>
            <a:ahLst/>
            <a:cxnLst/>
            <a:rect l="l" t="t" r="r" b="b"/>
            <a:pathLst>
              <a:path w="3145154" h="335279">
                <a:moveTo>
                  <a:pt x="3061101" y="0"/>
                </a:moveTo>
                <a:lnTo>
                  <a:pt x="83736" y="0"/>
                </a:lnTo>
                <a:lnTo>
                  <a:pt x="52989" y="14392"/>
                </a:lnTo>
                <a:lnTo>
                  <a:pt x="26167" y="52335"/>
                </a:lnTo>
                <a:lnTo>
                  <a:pt x="7196" y="105978"/>
                </a:lnTo>
                <a:lnTo>
                  <a:pt x="0" y="167472"/>
                </a:lnTo>
                <a:lnTo>
                  <a:pt x="7196" y="228966"/>
                </a:lnTo>
                <a:lnTo>
                  <a:pt x="26167" y="282609"/>
                </a:lnTo>
                <a:lnTo>
                  <a:pt x="52989" y="320552"/>
                </a:lnTo>
                <a:lnTo>
                  <a:pt x="83736" y="334944"/>
                </a:lnTo>
                <a:lnTo>
                  <a:pt x="3061101" y="334944"/>
                </a:lnTo>
                <a:lnTo>
                  <a:pt x="3091848" y="320552"/>
                </a:lnTo>
                <a:lnTo>
                  <a:pt x="3118670" y="282609"/>
                </a:lnTo>
                <a:lnTo>
                  <a:pt x="3137641" y="228966"/>
                </a:lnTo>
                <a:lnTo>
                  <a:pt x="3144837" y="167472"/>
                </a:lnTo>
                <a:lnTo>
                  <a:pt x="3137641" y="105978"/>
                </a:lnTo>
                <a:lnTo>
                  <a:pt x="3118670" y="52335"/>
                </a:lnTo>
                <a:lnTo>
                  <a:pt x="3091848" y="14392"/>
                </a:lnTo>
                <a:lnTo>
                  <a:pt x="3061101" y="0"/>
                </a:lnTo>
                <a:close/>
              </a:path>
            </a:pathLst>
          </a:custGeom>
          <a:solidFill>
            <a:srgbClr val="FACD5A"/>
          </a:solidFill>
        </p:spPr>
        <p:txBody>
          <a:bodyPr wrap="square" lIns="0" tIns="0" rIns="0" bIns="0" rtlCol="0"/>
          <a:lstStyle/>
          <a:p>
            <a:endParaRPr/>
          </a:p>
        </p:txBody>
      </p:sp>
      <p:sp>
        <p:nvSpPr>
          <p:cNvPr id="8" name="object 8"/>
          <p:cNvSpPr txBox="1"/>
          <p:nvPr/>
        </p:nvSpPr>
        <p:spPr>
          <a:xfrm>
            <a:off x="1039494" y="720344"/>
            <a:ext cx="10450195" cy="4920615"/>
          </a:xfrm>
          <a:prstGeom prst="rect">
            <a:avLst/>
          </a:prstGeom>
        </p:spPr>
        <p:txBody>
          <a:bodyPr vert="horz" wrap="square" lIns="0" tIns="131445" rIns="0" bIns="0" rtlCol="0">
            <a:spAutoFit/>
          </a:bodyPr>
          <a:lstStyle/>
          <a:p>
            <a:pPr marL="240665" marR="5080" indent="-228600">
              <a:lnSpc>
                <a:spcPct val="71100"/>
              </a:lnSpc>
              <a:spcBef>
                <a:spcPts val="1035"/>
              </a:spcBef>
              <a:buFont typeface="Arial"/>
              <a:buChar char="•"/>
              <a:tabLst>
                <a:tab pos="240665" algn="l"/>
                <a:tab pos="596900" algn="l"/>
                <a:tab pos="1226185" algn="l"/>
                <a:tab pos="1957070" algn="l"/>
                <a:tab pos="2335530" algn="l"/>
                <a:tab pos="3923665" algn="l"/>
                <a:tab pos="4389755" algn="l"/>
                <a:tab pos="6347460" algn="l"/>
                <a:tab pos="7849870" algn="l"/>
                <a:tab pos="8714105" algn="l"/>
                <a:tab pos="9972040" algn="l"/>
              </a:tabLst>
            </a:pPr>
            <a:r>
              <a:rPr sz="2700" spc="-25" dirty="0">
                <a:latin typeface="Calibri"/>
                <a:cs typeface="Calibri"/>
              </a:rPr>
              <a:t>If</a:t>
            </a:r>
            <a:r>
              <a:rPr sz="2700" dirty="0">
                <a:latin typeface="Calibri"/>
                <a:cs typeface="Calibri"/>
              </a:rPr>
              <a:t>	</a:t>
            </a:r>
            <a:r>
              <a:rPr sz="2700" spc="-25" dirty="0">
                <a:latin typeface="Calibri"/>
                <a:cs typeface="Calibri"/>
              </a:rPr>
              <a:t>the</a:t>
            </a:r>
            <a:r>
              <a:rPr sz="2700" dirty="0">
                <a:latin typeface="Calibri"/>
                <a:cs typeface="Calibri"/>
              </a:rPr>
              <a:t>	</a:t>
            </a:r>
            <a:r>
              <a:rPr sz="2700" spc="-25" dirty="0">
                <a:latin typeface="Calibri"/>
                <a:cs typeface="Calibri"/>
              </a:rPr>
              <a:t>CTG</a:t>
            </a:r>
            <a:r>
              <a:rPr sz="2700" dirty="0">
                <a:latin typeface="Calibri"/>
                <a:cs typeface="Calibri"/>
              </a:rPr>
              <a:t>	</a:t>
            </a:r>
            <a:r>
              <a:rPr sz="2700" spc="-25" dirty="0">
                <a:latin typeface="Calibri"/>
                <a:cs typeface="Calibri"/>
              </a:rPr>
              <a:t>is</a:t>
            </a:r>
            <a:r>
              <a:rPr sz="2700" dirty="0">
                <a:latin typeface="Calibri"/>
                <a:cs typeface="Calibri"/>
              </a:rPr>
              <a:t>	</a:t>
            </a:r>
            <a:r>
              <a:rPr sz="2700" spc="-10" dirty="0">
                <a:latin typeface="Calibri"/>
                <a:cs typeface="Calibri"/>
              </a:rPr>
              <a:t>suspicious</a:t>
            </a:r>
            <a:r>
              <a:rPr sz="2700" dirty="0">
                <a:latin typeface="Calibri"/>
                <a:cs typeface="Calibri"/>
              </a:rPr>
              <a:t>	</a:t>
            </a:r>
            <a:r>
              <a:rPr sz="2700" spc="-25" dirty="0">
                <a:latin typeface="Calibri"/>
                <a:cs typeface="Calibri"/>
              </a:rPr>
              <a:t>or</a:t>
            </a:r>
            <a:r>
              <a:rPr sz="2700" dirty="0">
                <a:latin typeface="Calibri"/>
                <a:cs typeface="Calibri"/>
              </a:rPr>
              <a:t>	</a:t>
            </a:r>
            <a:r>
              <a:rPr sz="2700" spc="-10" dirty="0">
                <a:latin typeface="Calibri"/>
                <a:cs typeface="Calibri"/>
              </a:rPr>
              <a:t>pathological,</a:t>
            </a:r>
            <a:r>
              <a:rPr sz="2700" dirty="0">
                <a:latin typeface="Calibri"/>
                <a:cs typeface="Calibri"/>
              </a:rPr>
              <a:t>	</a:t>
            </a:r>
            <a:r>
              <a:rPr sz="2700" spc="-10" dirty="0">
                <a:latin typeface="Calibri"/>
                <a:cs typeface="Calibri"/>
              </a:rPr>
              <a:t>repeating</a:t>
            </a:r>
            <a:r>
              <a:rPr sz="2700" dirty="0">
                <a:latin typeface="Calibri"/>
                <a:cs typeface="Calibri"/>
              </a:rPr>
              <a:t>	</a:t>
            </a:r>
            <a:r>
              <a:rPr sz="2700" spc="-20" dirty="0">
                <a:latin typeface="Calibri"/>
                <a:cs typeface="Calibri"/>
              </a:rPr>
              <a:t>CTGs</a:t>
            </a:r>
            <a:r>
              <a:rPr sz="2700" dirty="0">
                <a:latin typeface="Calibri"/>
                <a:cs typeface="Calibri"/>
              </a:rPr>
              <a:t>	</a:t>
            </a:r>
            <a:r>
              <a:rPr sz="2700" spc="-10" dirty="0">
                <a:latin typeface="Calibri"/>
                <a:cs typeface="Calibri"/>
              </a:rPr>
              <a:t>without</a:t>
            </a:r>
            <a:r>
              <a:rPr sz="2700" dirty="0">
                <a:latin typeface="Calibri"/>
                <a:cs typeface="Calibri"/>
              </a:rPr>
              <a:t>	</a:t>
            </a:r>
            <a:r>
              <a:rPr sz="2700" spc="-25" dirty="0">
                <a:latin typeface="Calibri"/>
                <a:cs typeface="Calibri"/>
              </a:rPr>
              <a:t>the </a:t>
            </a:r>
            <a:r>
              <a:rPr sz="2700" dirty="0">
                <a:latin typeface="Calibri"/>
                <a:cs typeface="Calibri"/>
              </a:rPr>
              <a:t>guidance</a:t>
            </a:r>
            <a:r>
              <a:rPr sz="2700" spc="-35" dirty="0">
                <a:latin typeface="Calibri"/>
                <a:cs typeface="Calibri"/>
              </a:rPr>
              <a:t> </a:t>
            </a:r>
            <a:r>
              <a:rPr sz="2700" dirty="0">
                <a:latin typeface="Calibri"/>
                <a:cs typeface="Calibri"/>
              </a:rPr>
              <a:t>of</a:t>
            </a:r>
            <a:r>
              <a:rPr sz="2700" spc="-25" dirty="0">
                <a:latin typeface="Calibri"/>
                <a:cs typeface="Calibri"/>
              </a:rPr>
              <a:t> </a:t>
            </a:r>
            <a:r>
              <a:rPr sz="2700" dirty="0">
                <a:latin typeface="Calibri"/>
                <a:cs typeface="Calibri"/>
              </a:rPr>
              <a:t>a</a:t>
            </a:r>
            <a:r>
              <a:rPr sz="2700" spc="-30" dirty="0">
                <a:latin typeface="Calibri"/>
                <a:cs typeface="Calibri"/>
              </a:rPr>
              <a:t> </a:t>
            </a:r>
            <a:r>
              <a:rPr sz="2700" dirty="0">
                <a:latin typeface="Calibri"/>
                <a:cs typeface="Calibri"/>
              </a:rPr>
              <a:t>senior</a:t>
            </a:r>
            <a:r>
              <a:rPr sz="2700" spc="-30" dirty="0">
                <a:latin typeface="Calibri"/>
                <a:cs typeface="Calibri"/>
              </a:rPr>
              <a:t> </a:t>
            </a:r>
            <a:r>
              <a:rPr sz="2700" dirty="0">
                <a:latin typeface="Calibri"/>
                <a:cs typeface="Calibri"/>
              </a:rPr>
              <a:t>can</a:t>
            </a:r>
            <a:r>
              <a:rPr sz="2700" spc="-30" dirty="0">
                <a:latin typeface="Calibri"/>
                <a:cs typeface="Calibri"/>
              </a:rPr>
              <a:t> </a:t>
            </a:r>
            <a:r>
              <a:rPr sz="2700" dirty="0">
                <a:latin typeface="Calibri"/>
                <a:cs typeface="Calibri"/>
              </a:rPr>
              <a:t>lead</a:t>
            </a:r>
            <a:r>
              <a:rPr sz="2700" spc="-40" dirty="0">
                <a:latin typeface="Calibri"/>
                <a:cs typeface="Calibri"/>
              </a:rPr>
              <a:t> </a:t>
            </a:r>
            <a:r>
              <a:rPr sz="2700" dirty="0">
                <a:latin typeface="Calibri"/>
                <a:cs typeface="Calibri"/>
              </a:rPr>
              <a:t>to</a:t>
            </a:r>
            <a:r>
              <a:rPr sz="2700" spc="-25" dirty="0">
                <a:latin typeface="Calibri"/>
                <a:cs typeface="Calibri"/>
              </a:rPr>
              <a:t> </a:t>
            </a:r>
            <a:r>
              <a:rPr sz="2700" dirty="0">
                <a:latin typeface="Calibri"/>
                <a:cs typeface="Calibri"/>
              </a:rPr>
              <a:t>serious</a:t>
            </a:r>
            <a:r>
              <a:rPr sz="2700" spc="-30" dirty="0">
                <a:latin typeface="Calibri"/>
                <a:cs typeface="Calibri"/>
              </a:rPr>
              <a:t> </a:t>
            </a:r>
            <a:r>
              <a:rPr sz="2700" spc="-10" dirty="0">
                <a:latin typeface="Calibri"/>
                <a:cs typeface="Calibri"/>
              </a:rPr>
              <a:t>consequences.</a:t>
            </a:r>
            <a:endParaRPr sz="2700">
              <a:latin typeface="Calibri"/>
              <a:cs typeface="Calibri"/>
            </a:endParaRPr>
          </a:p>
          <a:p>
            <a:pPr>
              <a:lnSpc>
                <a:spcPct val="100000"/>
              </a:lnSpc>
              <a:spcBef>
                <a:spcPts val="905"/>
              </a:spcBef>
              <a:buFont typeface="Arial"/>
              <a:buChar char="•"/>
            </a:pPr>
            <a:endParaRPr sz="2700">
              <a:latin typeface="Calibri"/>
              <a:cs typeface="Calibri"/>
            </a:endParaRPr>
          </a:p>
          <a:p>
            <a:pPr marL="240665" marR="5080" indent="-228600">
              <a:lnSpc>
                <a:spcPct val="71100"/>
              </a:lnSpc>
              <a:buFont typeface="Arial"/>
              <a:buChar char="•"/>
              <a:tabLst>
                <a:tab pos="240665" algn="l"/>
              </a:tabLst>
            </a:pPr>
            <a:r>
              <a:rPr sz="2700" dirty="0">
                <a:latin typeface="Calibri"/>
                <a:cs typeface="Calibri"/>
              </a:rPr>
              <a:t>If</a:t>
            </a:r>
            <a:r>
              <a:rPr sz="2700" spc="355" dirty="0">
                <a:latin typeface="Calibri"/>
                <a:cs typeface="Calibri"/>
              </a:rPr>
              <a:t> </a:t>
            </a:r>
            <a:r>
              <a:rPr sz="2700" dirty="0">
                <a:latin typeface="Calibri"/>
                <a:cs typeface="Calibri"/>
              </a:rPr>
              <a:t>the</a:t>
            </a:r>
            <a:r>
              <a:rPr sz="2700" spc="340" dirty="0">
                <a:latin typeface="Calibri"/>
                <a:cs typeface="Calibri"/>
              </a:rPr>
              <a:t> </a:t>
            </a:r>
            <a:r>
              <a:rPr sz="2700" dirty="0">
                <a:latin typeface="Calibri"/>
                <a:cs typeface="Calibri"/>
              </a:rPr>
              <a:t>woman</a:t>
            </a:r>
            <a:r>
              <a:rPr sz="2700" spc="345" dirty="0">
                <a:latin typeface="Calibri"/>
                <a:cs typeface="Calibri"/>
              </a:rPr>
              <a:t> </a:t>
            </a:r>
            <a:r>
              <a:rPr sz="2700" dirty="0">
                <a:latin typeface="Calibri"/>
                <a:cs typeface="Calibri"/>
              </a:rPr>
              <a:t>is</a:t>
            </a:r>
            <a:r>
              <a:rPr sz="2700" spc="350" dirty="0">
                <a:latin typeface="Calibri"/>
                <a:cs typeface="Calibri"/>
              </a:rPr>
              <a:t> </a:t>
            </a:r>
            <a:r>
              <a:rPr sz="2700" dirty="0">
                <a:latin typeface="Calibri"/>
                <a:cs typeface="Calibri"/>
              </a:rPr>
              <a:t>in</a:t>
            </a:r>
            <a:r>
              <a:rPr sz="2700" spc="345" dirty="0">
                <a:latin typeface="Calibri"/>
                <a:cs typeface="Calibri"/>
              </a:rPr>
              <a:t> </a:t>
            </a:r>
            <a:r>
              <a:rPr sz="2700" dirty="0">
                <a:latin typeface="Calibri"/>
                <a:cs typeface="Calibri"/>
              </a:rPr>
              <a:t>the</a:t>
            </a:r>
            <a:r>
              <a:rPr sz="2700" spc="340" dirty="0">
                <a:latin typeface="Calibri"/>
                <a:cs typeface="Calibri"/>
              </a:rPr>
              <a:t> </a:t>
            </a:r>
            <a:r>
              <a:rPr sz="2700" dirty="0">
                <a:latin typeface="Calibri"/>
                <a:cs typeface="Calibri"/>
              </a:rPr>
              <a:t>second</a:t>
            </a:r>
            <a:r>
              <a:rPr sz="2700" spc="350" dirty="0">
                <a:latin typeface="Calibri"/>
                <a:cs typeface="Calibri"/>
              </a:rPr>
              <a:t> </a:t>
            </a:r>
            <a:r>
              <a:rPr sz="2700" dirty="0">
                <a:latin typeface="Calibri"/>
                <a:cs typeface="Calibri"/>
              </a:rPr>
              <a:t>stage,</a:t>
            </a:r>
            <a:r>
              <a:rPr sz="2700" spc="355" dirty="0">
                <a:latin typeface="Calibri"/>
                <a:cs typeface="Calibri"/>
              </a:rPr>
              <a:t> </a:t>
            </a:r>
            <a:r>
              <a:rPr sz="2700" dirty="0">
                <a:latin typeface="Calibri"/>
                <a:cs typeface="Calibri"/>
              </a:rPr>
              <a:t>the</a:t>
            </a:r>
            <a:r>
              <a:rPr sz="2700" spc="345" dirty="0">
                <a:latin typeface="Calibri"/>
                <a:cs typeface="Calibri"/>
              </a:rPr>
              <a:t> </a:t>
            </a:r>
            <a:r>
              <a:rPr sz="2700" dirty="0">
                <a:latin typeface="Calibri"/>
                <a:cs typeface="Calibri"/>
              </a:rPr>
              <a:t>worsening</a:t>
            </a:r>
            <a:r>
              <a:rPr sz="2700" spc="355" dirty="0">
                <a:latin typeface="Calibri"/>
                <a:cs typeface="Calibri"/>
              </a:rPr>
              <a:t> </a:t>
            </a:r>
            <a:r>
              <a:rPr sz="2700" dirty="0">
                <a:latin typeface="Calibri"/>
                <a:cs typeface="Calibri"/>
              </a:rPr>
              <a:t>of</a:t>
            </a:r>
            <a:r>
              <a:rPr sz="2700" spc="350" dirty="0">
                <a:latin typeface="Calibri"/>
                <a:cs typeface="Calibri"/>
              </a:rPr>
              <a:t> </a:t>
            </a:r>
            <a:r>
              <a:rPr sz="2700" dirty="0">
                <a:latin typeface="Calibri"/>
                <a:cs typeface="Calibri"/>
              </a:rPr>
              <a:t>hypoxia</a:t>
            </a:r>
            <a:r>
              <a:rPr sz="2700" spc="345" dirty="0">
                <a:latin typeface="Calibri"/>
                <a:cs typeface="Calibri"/>
              </a:rPr>
              <a:t> </a:t>
            </a:r>
            <a:r>
              <a:rPr sz="2700" dirty="0">
                <a:latin typeface="Calibri"/>
                <a:cs typeface="Calibri"/>
              </a:rPr>
              <a:t>can</a:t>
            </a:r>
            <a:r>
              <a:rPr sz="2700" spc="350" dirty="0">
                <a:latin typeface="Calibri"/>
                <a:cs typeface="Calibri"/>
              </a:rPr>
              <a:t> </a:t>
            </a:r>
            <a:r>
              <a:rPr sz="2700" spc="-25" dirty="0">
                <a:latin typeface="Calibri"/>
                <a:cs typeface="Calibri"/>
              </a:rPr>
              <a:t>be </a:t>
            </a:r>
            <a:r>
              <a:rPr sz="2700" dirty="0">
                <a:latin typeface="Calibri"/>
                <a:cs typeface="Calibri"/>
              </a:rPr>
              <a:t>minimized</a:t>
            </a:r>
            <a:r>
              <a:rPr sz="2700" spc="-50" dirty="0">
                <a:latin typeface="Calibri"/>
                <a:cs typeface="Calibri"/>
              </a:rPr>
              <a:t> </a:t>
            </a:r>
            <a:r>
              <a:rPr sz="2700" dirty="0">
                <a:latin typeface="Calibri"/>
                <a:cs typeface="Calibri"/>
              </a:rPr>
              <a:t>by</a:t>
            </a:r>
            <a:r>
              <a:rPr sz="2700" spc="-40" dirty="0">
                <a:latin typeface="Calibri"/>
                <a:cs typeface="Calibri"/>
              </a:rPr>
              <a:t> </a:t>
            </a:r>
            <a:r>
              <a:rPr sz="2700" dirty="0">
                <a:latin typeface="Calibri"/>
                <a:cs typeface="Calibri"/>
              </a:rPr>
              <a:t>discontinuing</a:t>
            </a:r>
            <a:r>
              <a:rPr sz="2700" spc="-35" dirty="0">
                <a:latin typeface="Calibri"/>
                <a:cs typeface="Calibri"/>
              </a:rPr>
              <a:t> </a:t>
            </a:r>
            <a:r>
              <a:rPr sz="2700" dirty="0">
                <a:latin typeface="Calibri"/>
                <a:cs typeface="Calibri"/>
              </a:rPr>
              <a:t>maternal</a:t>
            </a:r>
            <a:r>
              <a:rPr sz="2700" spc="-30" dirty="0">
                <a:latin typeface="Calibri"/>
                <a:cs typeface="Calibri"/>
              </a:rPr>
              <a:t> </a:t>
            </a:r>
            <a:r>
              <a:rPr sz="2700" dirty="0">
                <a:latin typeface="Calibri"/>
                <a:cs typeface="Calibri"/>
              </a:rPr>
              <a:t>push</a:t>
            </a:r>
            <a:r>
              <a:rPr sz="2700" spc="-45" dirty="0">
                <a:latin typeface="Calibri"/>
                <a:cs typeface="Calibri"/>
              </a:rPr>
              <a:t> </a:t>
            </a:r>
            <a:r>
              <a:rPr sz="2700" dirty="0">
                <a:latin typeface="Calibri"/>
                <a:cs typeface="Calibri"/>
              </a:rPr>
              <a:t>and</a:t>
            </a:r>
            <a:r>
              <a:rPr sz="2700" spc="-50" dirty="0">
                <a:latin typeface="Calibri"/>
                <a:cs typeface="Calibri"/>
              </a:rPr>
              <a:t> </a:t>
            </a:r>
            <a:r>
              <a:rPr sz="2700" dirty="0">
                <a:latin typeface="Calibri"/>
                <a:cs typeface="Calibri"/>
              </a:rPr>
              <a:t>expediting</a:t>
            </a:r>
            <a:r>
              <a:rPr sz="2700" spc="-35" dirty="0">
                <a:latin typeface="Calibri"/>
                <a:cs typeface="Calibri"/>
              </a:rPr>
              <a:t> </a:t>
            </a:r>
            <a:r>
              <a:rPr sz="2700" dirty="0">
                <a:latin typeface="Calibri"/>
                <a:cs typeface="Calibri"/>
              </a:rPr>
              <a:t>the</a:t>
            </a:r>
            <a:r>
              <a:rPr sz="2700" spc="-50" dirty="0">
                <a:latin typeface="Calibri"/>
                <a:cs typeface="Calibri"/>
              </a:rPr>
              <a:t> </a:t>
            </a:r>
            <a:r>
              <a:rPr sz="2700" spc="-10" dirty="0">
                <a:latin typeface="Calibri"/>
                <a:cs typeface="Calibri"/>
              </a:rPr>
              <a:t>delivery.</a:t>
            </a:r>
            <a:endParaRPr sz="2700">
              <a:latin typeface="Calibri"/>
              <a:cs typeface="Calibri"/>
            </a:endParaRPr>
          </a:p>
          <a:p>
            <a:pPr>
              <a:lnSpc>
                <a:spcPct val="100000"/>
              </a:lnSpc>
              <a:spcBef>
                <a:spcPts val="905"/>
              </a:spcBef>
              <a:buFont typeface="Arial"/>
              <a:buChar char="•"/>
            </a:pPr>
            <a:endParaRPr sz="2700">
              <a:latin typeface="Calibri"/>
              <a:cs typeface="Calibri"/>
            </a:endParaRPr>
          </a:p>
          <a:p>
            <a:pPr marL="240665" marR="5080" indent="-228600">
              <a:lnSpc>
                <a:spcPct val="71100"/>
              </a:lnSpc>
              <a:buFont typeface="Arial"/>
              <a:buChar char="•"/>
              <a:tabLst>
                <a:tab pos="240665" algn="l"/>
                <a:tab pos="586740" algn="l"/>
                <a:tab pos="1494155" algn="l"/>
                <a:tab pos="1862455" algn="l"/>
                <a:tab pos="2515870" algn="l"/>
                <a:tab pos="3504565" algn="l"/>
                <a:tab pos="4477385" algn="l"/>
                <a:tab pos="5095875" algn="l"/>
                <a:tab pos="5816600" algn="l"/>
                <a:tab pos="6271895" algn="l"/>
                <a:tab pos="7480934" algn="l"/>
                <a:tab pos="8677275" algn="l"/>
                <a:tab pos="9445625" algn="l"/>
                <a:tab pos="9961245" algn="l"/>
              </a:tabLst>
            </a:pPr>
            <a:r>
              <a:rPr sz="2700" spc="-25" dirty="0">
                <a:latin typeface="Calibri"/>
                <a:cs typeface="Calibri"/>
              </a:rPr>
              <a:t>If</a:t>
            </a:r>
            <a:r>
              <a:rPr sz="2700" dirty="0">
                <a:latin typeface="Calibri"/>
                <a:cs typeface="Calibri"/>
              </a:rPr>
              <a:t>	</a:t>
            </a:r>
            <a:r>
              <a:rPr sz="2700" spc="-20" dirty="0">
                <a:latin typeface="Calibri"/>
                <a:cs typeface="Calibri"/>
              </a:rPr>
              <a:t>there</a:t>
            </a:r>
            <a:r>
              <a:rPr sz="2700" dirty="0">
                <a:latin typeface="Calibri"/>
                <a:cs typeface="Calibri"/>
              </a:rPr>
              <a:t>	</a:t>
            </a:r>
            <a:r>
              <a:rPr sz="2700" spc="-25" dirty="0">
                <a:latin typeface="Calibri"/>
                <a:cs typeface="Calibri"/>
              </a:rPr>
              <a:t>is</a:t>
            </a:r>
            <a:r>
              <a:rPr sz="2700" dirty="0">
                <a:latin typeface="Calibri"/>
                <a:cs typeface="Calibri"/>
              </a:rPr>
              <a:t>	</a:t>
            </a:r>
            <a:r>
              <a:rPr sz="2700" spc="-25" dirty="0">
                <a:latin typeface="Calibri"/>
                <a:cs typeface="Calibri"/>
              </a:rPr>
              <a:t>any</a:t>
            </a:r>
            <a:r>
              <a:rPr sz="2700" dirty="0">
                <a:latin typeface="Calibri"/>
                <a:cs typeface="Calibri"/>
              </a:rPr>
              <a:t>	</a:t>
            </a:r>
            <a:r>
              <a:rPr sz="2700" spc="-20" dirty="0">
                <a:latin typeface="Calibri"/>
                <a:cs typeface="Calibri"/>
              </a:rPr>
              <a:t>doubt</a:t>
            </a:r>
            <a:r>
              <a:rPr sz="2700" dirty="0">
                <a:latin typeface="Calibri"/>
                <a:cs typeface="Calibri"/>
              </a:rPr>
              <a:t>	</a:t>
            </a:r>
            <a:r>
              <a:rPr sz="2700" spc="-10" dirty="0">
                <a:latin typeface="Calibri"/>
                <a:cs typeface="Calibri"/>
              </a:rPr>
              <a:t>about</a:t>
            </a:r>
            <a:r>
              <a:rPr sz="2700" dirty="0">
                <a:latin typeface="Calibri"/>
                <a:cs typeface="Calibri"/>
              </a:rPr>
              <a:t>	</a:t>
            </a:r>
            <a:r>
              <a:rPr sz="2700" spc="-25" dirty="0">
                <a:latin typeface="Calibri"/>
                <a:cs typeface="Calibri"/>
              </a:rPr>
              <a:t>the</a:t>
            </a:r>
            <a:r>
              <a:rPr sz="2700" dirty="0">
                <a:latin typeface="Calibri"/>
                <a:cs typeface="Calibri"/>
              </a:rPr>
              <a:t>	</a:t>
            </a:r>
            <a:r>
              <a:rPr sz="2700" spc="-25" dirty="0">
                <a:latin typeface="Calibri"/>
                <a:cs typeface="Calibri"/>
              </a:rPr>
              <a:t>CTG</a:t>
            </a:r>
            <a:r>
              <a:rPr sz="2700" dirty="0">
                <a:latin typeface="Calibri"/>
                <a:cs typeface="Calibri"/>
              </a:rPr>
              <a:t>	</a:t>
            </a:r>
            <a:r>
              <a:rPr sz="2700" spc="-25" dirty="0">
                <a:latin typeface="Calibri"/>
                <a:cs typeface="Calibri"/>
              </a:rPr>
              <a:t>or</a:t>
            </a:r>
            <a:r>
              <a:rPr sz="2700" dirty="0">
                <a:latin typeface="Calibri"/>
                <a:cs typeface="Calibri"/>
              </a:rPr>
              <a:t>	</a:t>
            </a:r>
            <a:r>
              <a:rPr sz="2700" spc="-10" dirty="0">
                <a:latin typeface="Calibri"/>
                <a:cs typeface="Calibri"/>
              </a:rPr>
              <a:t>suspect</a:t>
            </a:r>
            <a:r>
              <a:rPr sz="2700" dirty="0">
                <a:latin typeface="Calibri"/>
                <a:cs typeface="Calibri"/>
              </a:rPr>
              <a:t>	</a:t>
            </a:r>
            <a:r>
              <a:rPr sz="2700" spc="-10" dirty="0">
                <a:latin typeface="Calibri"/>
                <a:cs typeface="Calibri"/>
              </a:rPr>
              <a:t>contact</a:t>
            </a:r>
            <a:r>
              <a:rPr sz="2700" dirty="0">
                <a:latin typeface="Calibri"/>
                <a:cs typeface="Calibri"/>
              </a:rPr>
              <a:t>	</a:t>
            </a:r>
            <a:r>
              <a:rPr sz="2700" spc="-10" dirty="0">
                <a:latin typeface="Calibri"/>
                <a:cs typeface="Calibri"/>
              </a:rPr>
              <a:t>loss,</a:t>
            </a:r>
            <a:r>
              <a:rPr sz="2700" dirty="0">
                <a:latin typeface="Calibri"/>
                <a:cs typeface="Calibri"/>
              </a:rPr>
              <a:t>	</a:t>
            </a:r>
            <a:r>
              <a:rPr sz="2700" spc="-25" dirty="0">
                <a:latin typeface="Calibri"/>
                <a:cs typeface="Calibri"/>
              </a:rPr>
              <a:t>do</a:t>
            </a:r>
            <a:r>
              <a:rPr sz="2700" dirty="0">
                <a:latin typeface="Calibri"/>
                <a:cs typeface="Calibri"/>
              </a:rPr>
              <a:t>	</a:t>
            </a:r>
            <a:r>
              <a:rPr sz="2700" spc="-25" dirty="0">
                <a:latin typeface="Calibri"/>
                <a:cs typeface="Calibri"/>
              </a:rPr>
              <a:t>not </a:t>
            </a:r>
            <a:r>
              <a:rPr sz="2700" dirty="0">
                <a:latin typeface="Calibri"/>
                <a:cs typeface="Calibri"/>
              </a:rPr>
              <a:t>hesitate</a:t>
            </a:r>
            <a:r>
              <a:rPr sz="2700" spc="-40" dirty="0">
                <a:latin typeface="Calibri"/>
                <a:cs typeface="Calibri"/>
              </a:rPr>
              <a:t> </a:t>
            </a:r>
            <a:r>
              <a:rPr sz="2700" dirty="0">
                <a:latin typeface="Calibri"/>
                <a:cs typeface="Calibri"/>
              </a:rPr>
              <a:t>to</a:t>
            </a:r>
            <a:r>
              <a:rPr sz="2700" spc="-25" dirty="0">
                <a:latin typeface="Calibri"/>
                <a:cs typeface="Calibri"/>
              </a:rPr>
              <a:t> </a:t>
            </a:r>
            <a:r>
              <a:rPr sz="2700" dirty="0">
                <a:latin typeface="Calibri"/>
                <a:cs typeface="Calibri"/>
              </a:rPr>
              <a:t>seek</a:t>
            </a:r>
            <a:r>
              <a:rPr sz="2700" spc="-30" dirty="0">
                <a:latin typeface="Calibri"/>
                <a:cs typeface="Calibri"/>
              </a:rPr>
              <a:t> </a:t>
            </a:r>
            <a:r>
              <a:rPr sz="2700" dirty="0">
                <a:latin typeface="Calibri"/>
                <a:cs typeface="Calibri"/>
              </a:rPr>
              <a:t>help</a:t>
            </a:r>
            <a:r>
              <a:rPr sz="2700" spc="-30" dirty="0">
                <a:latin typeface="Calibri"/>
                <a:cs typeface="Calibri"/>
              </a:rPr>
              <a:t> </a:t>
            </a:r>
            <a:r>
              <a:rPr sz="2700" dirty="0">
                <a:latin typeface="Calibri"/>
                <a:cs typeface="Calibri"/>
              </a:rPr>
              <a:t>from</a:t>
            </a:r>
            <a:r>
              <a:rPr sz="2700" spc="-30" dirty="0">
                <a:latin typeface="Calibri"/>
                <a:cs typeface="Calibri"/>
              </a:rPr>
              <a:t> </a:t>
            </a:r>
            <a:r>
              <a:rPr sz="2700" spc="-10" dirty="0">
                <a:latin typeface="Calibri"/>
                <a:cs typeface="Calibri"/>
              </a:rPr>
              <a:t>seniors.</a:t>
            </a:r>
            <a:endParaRPr sz="2700">
              <a:latin typeface="Calibri"/>
              <a:cs typeface="Calibri"/>
            </a:endParaRPr>
          </a:p>
          <a:p>
            <a:pPr>
              <a:lnSpc>
                <a:spcPct val="100000"/>
              </a:lnSpc>
              <a:spcBef>
                <a:spcPts val="780"/>
              </a:spcBef>
              <a:buFont typeface="Arial"/>
              <a:buChar char="•"/>
            </a:pPr>
            <a:endParaRPr sz="2700">
              <a:latin typeface="Calibri"/>
              <a:cs typeface="Calibri"/>
            </a:endParaRPr>
          </a:p>
          <a:p>
            <a:pPr marL="240665" marR="5080" indent="-228600">
              <a:lnSpc>
                <a:spcPct val="74100"/>
              </a:lnSpc>
              <a:buFont typeface="Arial"/>
              <a:buChar char="•"/>
              <a:tabLst>
                <a:tab pos="240665" algn="l"/>
                <a:tab pos="666750" algn="l"/>
                <a:tab pos="1654810" algn="l"/>
                <a:tab pos="2103120" algn="l"/>
                <a:tab pos="3602354" algn="l"/>
                <a:tab pos="6840220" algn="l"/>
                <a:tab pos="8177530" algn="l"/>
                <a:tab pos="8919210" algn="l"/>
                <a:tab pos="10086340" algn="l"/>
              </a:tabLst>
            </a:pPr>
            <a:r>
              <a:rPr sz="2700" spc="-25" dirty="0">
                <a:latin typeface="Calibri"/>
                <a:cs typeface="Calibri"/>
              </a:rPr>
              <a:t>If</a:t>
            </a:r>
            <a:r>
              <a:rPr sz="2700" dirty="0">
                <a:latin typeface="Calibri"/>
                <a:cs typeface="Calibri"/>
              </a:rPr>
              <a:t>	</a:t>
            </a:r>
            <a:r>
              <a:rPr sz="2700" spc="-20" dirty="0">
                <a:latin typeface="Calibri"/>
                <a:cs typeface="Calibri"/>
              </a:rPr>
              <a:t>there</a:t>
            </a:r>
            <a:r>
              <a:rPr sz="2700" dirty="0">
                <a:latin typeface="Calibri"/>
                <a:cs typeface="Calibri"/>
              </a:rPr>
              <a:t>	</a:t>
            </a:r>
            <a:r>
              <a:rPr sz="2700" spc="-25" dirty="0">
                <a:latin typeface="Calibri"/>
                <a:cs typeface="Calibri"/>
              </a:rPr>
              <a:t>is</a:t>
            </a:r>
            <a:r>
              <a:rPr sz="2700" dirty="0">
                <a:latin typeface="Calibri"/>
                <a:cs typeface="Calibri"/>
              </a:rPr>
              <a:t>	</a:t>
            </a:r>
            <a:r>
              <a:rPr sz="2700" spc="-10" dirty="0">
                <a:latin typeface="Calibri"/>
                <a:cs typeface="Calibri"/>
              </a:rPr>
              <a:t>maternal</a:t>
            </a:r>
            <a:r>
              <a:rPr sz="2700" dirty="0">
                <a:latin typeface="Calibri"/>
                <a:cs typeface="Calibri"/>
              </a:rPr>
              <a:t>	</a:t>
            </a:r>
            <a:r>
              <a:rPr sz="2700" spc="-10" dirty="0">
                <a:latin typeface="Calibri"/>
                <a:cs typeface="Calibri"/>
              </a:rPr>
              <a:t>tachycardia/maternal</a:t>
            </a:r>
            <a:r>
              <a:rPr sz="2700" dirty="0">
                <a:latin typeface="Calibri"/>
                <a:cs typeface="Calibri"/>
              </a:rPr>
              <a:t>	</a:t>
            </a:r>
            <a:r>
              <a:rPr sz="2700" spc="-10" dirty="0">
                <a:latin typeface="Calibri"/>
                <a:cs typeface="Calibri"/>
              </a:rPr>
              <a:t>pyrexia,</a:t>
            </a:r>
            <a:r>
              <a:rPr sz="2700" dirty="0">
                <a:latin typeface="Calibri"/>
                <a:cs typeface="Calibri"/>
              </a:rPr>
              <a:t>	</a:t>
            </a:r>
            <a:r>
              <a:rPr sz="2700" spc="-20" dirty="0">
                <a:latin typeface="Calibri"/>
                <a:cs typeface="Calibri"/>
              </a:rPr>
              <a:t>this</a:t>
            </a:r>
            <a:r>
              <a:rPr sz="2700" dirty="0">
                <a:latin typeface="Calibri"/>
                <a:cs typeface="Calibri"/>
              </a:rPr>
              <a:t>	</a:t>
            </a:r>
            <a:r>
              <a:rPr sz="2700" spc="-10" dirty="0">
                <a:latin typeface="Calibri"/>
                <a:cs typeface="Calibri"/>
              </a:rPr>
              <a:t>should</a:t>
            </a:r>
            <a:r>
              <a:rPr sz="2700" dirty="0">
                <a:latin typeface="Calibri"/>
                <a:cs typeface="Calibri"/>
              </a:rPr>
              <a:t>	</a:t>
            </a:r>
            <a:r>
              <a:rPr sz="2700" spc="-25" dirty="0">
                <a:latin typeface="Calibri"/>
                <a:cs typeface="Calibri"/>
              </a:rPr>
              <a:t>be </a:t>
            </a:r>
            <a:r>
              <a:rPr sz="2700" dirty="0">
                <a:latin typeface="Calibri"/>
                <a:cs typeface="Calibri"/>
              </a:rPr>
              <a:t>addressed</a:t>
            </a:r>
            <a:r>
              <a:rPr sz="2700" spc="-60" dirty="0">
                <a:latin typeface="Calibri"/>
                <a:cs typeface="Calibri"/>
              </a:rPr>
              <a:t> </a:t>
            </a:r>
            <a:r>
              <a:rPr sz="2700" spc="-10" dirty="0">
                <a:latin typeface="Calibri"/>
                <a:cs typeface="Calibri"/>
              </a:rPr>
              <a:t>immediately.</a:t>
            </a:r>
            <a:endParaRPr sz="2700">
              <a:latin typeface="Calibri"/>
              <a:cs typeface="Calibri"/>
            </a:endParaRPr>
          </a:p>
          <a:p>
            <a:pPr marL="240665" indent="-227965">
              <a:lnSpc>
                <a:spcPct val="100000"/>
              </a:lnSpc>
              <a:spcBef>
                <a:spcPts val="3265"/>
              </a:spcBef>
              <a:buFont typeface="Arial"/>
              <a:buChar char="•"/>
              <a:tabLst>
                <a:tab pos="240665" algn="l"/>
              </a:tabLst>
            </a:pPr>
            <a:r>
              <a:rPr sz="2700" dirty="0">
                <a:latin typeface="Calibri"/>
                <a:cs typeface="Calibri"/>
              </a:rPr>
              <a:t>Maternal</a:t>
            </a:r>
            <a:r>
              <a:rPr sz="2700" spc="-45" dirty="0">
                <a:latin typeface="Calibri"/>
                <a:cs typeface="Calibri"/>
              </a:rPr>
              <a:t> </a:t>
            </a:r>
            <a:r>
              <a:rPr sz="2700" dirty="0">
                <a:latin typeface="Calibri"/>
                <a:cs typeface="Calibri"/>
              </a:rPr>
              <a:t>dehydration</a:t>
            </a:r>
            <a:r>
              <a:rPr sz="2700" spc="-50" dirty="0">
                <a:latin typeface="Calibri"/>
                <a:cs typeface="Calibri"/>
              </a:rPr>
              <a:t> </a:t>
            </a:r>
            <a:r>
              <a:rPr sz="2700" dirty="0">
                <a:latin typeface="Calibri"/>
                <a:cs typeface="Calibri"/>
              </a:rPr>
              <a:t>should</a:t>
            </a:r>
            <a:r>
              <a:rPr sz="2700" spc="-50" dirty="0">
                <a:latin typeface="Calibri"/>
                <a:cs typeface="Calibri"/>
              </a:rPr>
              <a:t> </a:t>
            </a:r>
            <a:r>
              <a:rPr sz="2700" dirty="0">
                <a:latin typeface="Calibri"/>
                <a:cs typeface="Calibri"/>
              </a:rPr>
              <a:t>be</a:t>
            </a:r>
            <a:r>
              <a:rPr sz="2700" spc="-55" dirty="0">
                <a:latin typeface="Calibri"/>
                <a:cs typeface="Calibri"/>
              </a:rPr>
              <a:t> </a:t>
            </a:r>
            <a:r>
              <a:rPr sz="2700" dirty="0">
                <a:latin typeface="Calibri"/>
                <a:cs typeface="Calibri"/>
              </a:rPr>
              <a:t>corrected</a:t>
            </a:r>
            <a:r>
              <a:rPr sz="2700" spc="-55" dirty="0">
                <a:latin typeface="Calibri"/>
                <a:cs typeface="Calibri"/>
              </a:rPr>
              <a:t> </a:t>
            </a:r>
            <a:r>
              <a:rPr sz="2700" dirty="0">
                <a:latin typeface="Calibri"/>
                <a:cs typeface="Calibri"/>
              </a:rPr>
              <a:t>without</a:t>
            </a:r>
            <a:r>
              <a:rPr sz="2700" spc="-50" dirty="0">
                <a:latin typeface="Calibri"/>
                <a:cs typeface="Calibri"/>
              </a:rPr>
              <a:t> </a:t>
            </a:r>
            <a:r>
              <a:rPr sz="2700" spc="-10" dirty="0">
                <a:latin typeface="Calibri"/>
                <a:cs typeface="Calibri"/>
              </a:rPr>
              <a:t>delay.</a:t>
            </a:r>
            <a:endParaRPr sz="2700">
              <a:latin typeface="Calibri"/>
              <a:cs typeface="Calibri"/>
            </a:endParaRPr>
          </a:p>
        </p:txBody>
      </p:sp>
      <p:grpSp>
        <p:nvGrpSpPr>
          <p:cNvPr id="9" name="object 9"/>
          <p:cNvGrpSpPr/>
          <p:nvPr/>
        </p:nvGrpSpPr>
        <p:grpSpPr>
          <a:xfrm>
            <a:off x="-6350" y="199161"/>
            <a:ext cx="12204700" cy="6665595"/>
            <a:chOff x="-6350" y="199161"/>
            <a:chExt cx="12204700" cy="6665595"/>
          </a:xfrm>
        </p:grpSpPr>
        <p:pic>
          <p:nvPicPr>
            <p:cNvPr id="10" name="object 10"/>
            <p:cNvPicPr/>
            <p:nvPr/>
          </p:nvPicPr>
          <p:blipFill>
            <a:blip r:embed="rId3" cstate="print"/>
            <a:stretch>
              <a:fillRect/>
            </a:stretch>
          </p:blipFill>
          <p:spPr>
            <a:xfrm>
              <a:off x="0" y="6230005"/>
              <a:ext cx="12192000" cy="627994"/>
            </a:xfrm>
            <a:prstGeom prst="rect">
              <a:avLst/>
            </a:prstGeom>
          </p:spPr>
        </p:pic>
        <p:sp>
          <p:nvSpPr>
            <p:cNvPr id="11" name="object 11"/>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12" name="object 12"/>
            <p:cNvPicPr/>
            <p:nvPr/>
          </p:nvPicPr>
          <p:blipFill>
            <a:blip r:embed="rId4" cstate="print"/>
            <a:stretch>
              <a:fillRect/>
            </a:stretch>
          </p:blipFill>
          <p:spPr>
            <a:xfrm>
              <a:off x="11436837" y="199161"/>
              <a:ext cx="627804" cy="617266"/>
            </a:xfrm>
            <a:prstGeom prst="rect">
              <a:avLst/>
            </a:prstGeom>
          </p:spPr>
        </p:pic>
        <p:pic>
          <p:nvPicPr>
            <p:cNvPr id="13" name="object 13"/>
            <p:cNvPicPr/>
            <p:nvPr/>
          </p:nvPicPr>
          <p:blipFill>
            <a:blip r:embed="rId5" cstate="print"/>
            <a:stretch>
              <a:fillRect/>
            </a:stretch>
          </p:blipFill>
          <p:spPr>
            <a:xfrm>
              <a:off x="1063824" y="6391182"/>
              <a:ext cx="2212855" cy="274968"/>
            </a:xfrm>
            <a:prstGeom prst="rect">
              <a:avLst/>
            </a:prstGeom>
          </p:spPr>
        </p:pic>
        <p:pic>
          <p:nvPicPr>
            <p:cNvPr id="14" name="object 14"/>
            <p:cNvPicPr/>
            <p:nvPr/>
          </p:nvPicPr>
          <p:blipFill>
            <a:blip r:embed="rId6" cstate="print"/>
            <a:stretch>
              <a:fillRect/>
            </a:stretch>
          </p:blipFill>
          <p:spPr>
            <a:xfrm>
              <a:off x="219456" y="5836892"/>
              <a:ext cx="740663" cy="829258"/>
            </a:xfrm>
            <a:prstGeom prst="rect">
              <a:avLst/>
            </a:prstGeom>
          </p:spPr>
        </p:pic>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5575" y="129709"/>
            <a:ext cx="10229884" cy="1176048"/>
          </a:xfrm>
          <a:prstGeom prst="rect">
            <a:avLst/>
          </a:prstGeom>
        </p:spPr>
        <p:txBody>
          <a:bodyPr vert="horz" wrap="square" lIns="0" tIns="494114" rIns="0" bIns="0" rtlCol="0">
            <a:spAutoFit/>
          </a:bodyPr>
          <a:lstStyle/>
          <a:p>
            <a:pPr marL="638175">
              <a:lnSpc>
                <a:spcPct val="100000"/>
              </a:lnSpc>
              <a:spcBef>
                <a:spcPts val="100"/>
              </a:spcBef>
            </a:pPr>
            <a:r>
              <a:rPr lang="en-GB" sz="4400" spc="-10" dirty="0"/>
              <a:t>Your aim is to identify hypoxia in labour</a:t>
            </a:r>
            <a:endParaRPr sz="4400" dirty="0"/>
          </a:p>
        </p:txBody>
      </p:sp>
      <p:grpSp>
        <p:nvGrpSpPr>
          <p:cNvPr id="3" name="object 3"/>
          <p:cNvGrpSpPr/>
          <p:nvPr/>
        </p:nvGrpSpPr>
        <p:grpSpPr>
          <a:xfrm>
            <a:off x="825500" y="1844704"/>
            <a:ext cx="10541000" cy="1009015"/>
            <a:chOff x="825500" y="1844704"/>
            <a:chExt cx="10541000" cy="1009015"/>
          </a:xfrm>
        </p:grpSpPr>
        <p:sp>
          <p:nvSpPr>
            <p:cNvPr id="4" name="object 4"/>
            <p:cNvSpPr/>
            <p:nvPr/>
          </p:nvSpPr>
          <p:spPr>
            <a:xfrm>
              <a:off x="838200" y="1857404"/>
              <a:ext cx="10515600" cy="983615"/>
            </a:xfrm>
            <a:custGeom>
              <a:avLst/>
              <a:gdLst/>
              <a:ahLst/>
              <a:cxnLst/>
              <a:rect l="l" t="t" r="r" b="b"/>
              <a:pathLst>
                <a:path w="10515600" h="983614">
                  <a:moveTo>
                    <a:pt x="10351701" y="0"/>
                  </a:moveTo>
                  <a:lnTo>
                    <a:pt x="163897" y="0"/>
                  </a:lnTo>
                  <a:lnTo>
                    <a:pt x="120327" y="5854"/>
                  </a:lnTo>
                  <a:lnTo>
                    <a:pt x="81175" y="22376"/>
                  </a:lnTo>
                  <a:lnTo>
                    <a:pt x="48004" y="48004"/>
                  </a:lnTo>
                  <a:lnTo>
                    <a:pt x="22376" y="81175"/>
                  </a:lnTo>
                  <a:lnTo>
                    <a:pt x="5854" y="120327"/>
                  </a:lnTo>
                  <a:lnTo>
                    <a:pt x="0" y="163898"/>
                  </a:lnTo>
                  <a:lnTo>
                    <a:pt x="0" y="819484"/>
                  </a:lnTo>
                  <a:lnTo>
                    <a:pt x="5854" y="863055"/>
                  </a:lnTo>
                  <a:lnTo>
                    <a:pt x="22376" y="902207"/>
                  </a:lnTo>
                  <a:lnTo>
                    <a:pt x="48004" y="935378"/>
                  </a:lnTo>
                  <a:lnTo>
                    <a:pt x="81175" y="961006"/>
                  </a:lnTo>
                  <a:lnTo>
                    <a:pt x="120327" y="977529"/>
                  </a:lnTo>
                  <a:lnTo>
                    <a:pt x="163897" y="983383"/>
                  </a:lnTo>
                  <a:lnTo>
                    <a:pt x="10351701" y="983383"/>
                  </a:lnTo>
                  <a:lnTo>
                    <a:pt x="10395272" y="977529"/>
                  </a:lnTo>
                  <a:lnTo>
                    <a:pt x="10434424" y="961006"/>
                  </a:lnTo>
                  <a:lnTo>
                    <a:pt x="10467595" y="935378"/>
                  </a:lnTo>
                  <a:lnTo>
                    <a:pt x="10493223" y="902207"/>
                  </a:lnTo>
                  <a:lnTo>
                    <a:pt x="10509745" y="863055"/>
                  </a:lnTo>
                  <a:lnTo>
                    <a:pt x="10515600" y="819484"/>
                  </a:lnTo>
                  <a:lnTo>
                    <a:pt x="10515600" y="163898"/>
                  </a:lnTo>
                  <a:lnTo>
                    <a:pt x="10509745" y="120327"/>
                  </a:lnTo>
                  <a:lnTo>
                    <a:pt x="10493223" y="81175"/>
                  </a:lnTo>
                  <a:lnTo>
                    <a:pt x="10467595" y="48004"/>
                  </a:lnTo>
                  <a:lnTo>
                    <a:pt x="10434424" y="22376"/>
                  </a:lnTo>
                  <a:lnTo>
                    <a:pt x="10395272" y="5854"/>
                  </a:lnTo>
                  <a:lnTo>
                    <a:pt x="10351701" y="0"/>
                  </a:lnTo>
                  <a:close/>
                </a:path>
              </a:pathLst>
            </a:custGeom>
            <a:solidFill>
              <a:srgbClr val="4472C4"/>
            </a:solidFill>
          </p:spPr>
          <p:txBody>
            <a:bodyPr wrap="square" lIns="0" tIns="0" rIns="0" bIns="0" rtlCol="0"/>
            <a:lstStyle/>
            <a:p>
              <a:endParaRPr/>
            </a:p>
          </p:txBody>
        </p:sp>
        <p:sp>
          <p:nvSpPr>
            <p:cNvPr id="5" name="object 5"/>
            <p:cNvSpPr/>
            <p:nvPr/>
          </p:nvSpPr>
          <p:spPr>
            <a:xfrm>
              <a:off x="838200" y="1857404"/>
              <a:ext cx="10515600" cy="983615"/>
            </a:xfrm>
            <a:custGeom>
              <a:avLst/>
              <a:gdLst/>
              <a:ahLst/>
              <a:cxnLst/>
              <a:rect l="l" t="t" r="r" b="b"/>
              <a:pathLst>
                <a:path w="10515600" h="983614">
                  <a:moveTo>
                    <a:pt x="0" y="163899"/>
                  </a:moveTo>
                  <a:lnTo>
                    <a:pt x="5854" y="120328"/>
                  </a:lnTo>
                  <a:lnTo>
                    <a:pt x="22376" y="81176"/>
                  </a:lnTo>
                  <a:lnTo>
                    <a:pt x="48004" y="48004"/>
                  </a:lnTo>
                  <a:lnTo>
                    <a:pt x="81175" y="22377"/>
                  </a:lnTo>
                  <a:lnTo>
                    <a:pt x="120327" y="5854"/>
                  </a:lnTo>
                  <a:lnTo>
                    <a:pt x="163898" y="0"/>
                  </a:lnTo>
                  <a:lnTo>
                    <a:pt x="10351702" y="0"/>
                  </a:lnTo>
                  <a:lnTo>
                    <a:pt x="10395272" y="5854"/>
                  </a:lnTo>
                  <a:lnTo>
                    <a:pt x="10434424" y="22377"/>
                  </a:lnTo>
                  <a:lnTo>
                    <a:pt x="10467595" y="48004"/>
                  </a:lnTo>
                  <a:lnTo>
                    <a:pt x="10493223" y="81176"/>
                  </a:lnTo>
                  <a:lnTo>
                    <a:pt x="10509745" y="120328"/>
                  </a:lnTo>
                  <a:lnTo>
                    <a:pt x="10515600" y="163899"/>
                  </a:lnTo>
                  <a:lnTo>
                    <a:pt x="10515600" y="819484"/>
                  </a:lnTo>
                  <a:lnTo>
                    <a:pt x="10509745" y="863055"/>
                  </a:lnTo>
                  <a:lnTo>
                    <a:pt x="10493223" y="902207"/>
                  </a:lnTo>
                  <a:lnTo>
                    <a:pt x="10467595" y="935379"/>
                  </a:lnTo>
                  <a:lnTo>
                    <a:pt x="10434424" y="961006"/>
                  </a:lnTo>
                  <a:lnTo>
                    <a:pt x="10395272" y="977529"/>
                  </a:lnTo>
                  <a:lnTo>
                    <a:pt x="10351702" y="983384"/>
                  </a:lnTo>
                  <a:lnTo>
                    <a:pt x="163898" y="983384"/>
                  </a:lnTo>
                  <a:lnTo>
                    <a:pt x="120327" y="977529"/>
                  </a:lnTo>
                  <a:lnTo>
                    <a:pt x="81175" y="961006"/>
                  </a:lnTo>
                  <a:lnTo>
                    <a:pt x="48004" y="935379"/>
                  </a:lnTo>
                  <a:lnTo>
                    <a:pt x="22376" y="902207"/>
                  </a:lnTo>
                  <a:lnTo>
                    <a:pt x="5854" y="863055"/>
                  </a:lnTo>
                  <a:lnTo>
                    <a:pt x="0" y="819484"/>
                  </a:lnTo>
                  <a:lnTo>
                    <a:pt x="0" y="163899"/>
                  </a:lnTo>
                  <a:close/>
                </a:path>
              </a:pathLst>
            </a:custGeom>
            <a:ln w="25400">
              <a:solidFill>
                <a:srgbClr val="FFFFFF"/>
              </a:solidFill>
            </a:ln>
          </p:spPr>
          <p:txBody>
            <a:bodyPr wrap="square" lIns="0" tIns="0" rIns="0" bIns="0" rtlCol="0"/>
            <a:lstStyle/>
            <a:p>
              <a:endParaRPr/>
            </a:p>
          </p:txBody>
        </p:sp>
      </p:grpSp>
      <p:grpSp>
        <p:nvGrpSpPr>
          <p:cNvPr id="6" name="object 6"/>
          <p:cNvGrpSpPr/>
          <p:nvPr/>
        </p:nvGrpSpPr>
        <p:grpSpPr>
          <a:xfrm>
            <a:off x="825500" y="2946168"/>
            <a:ext cx="10541000" cy="1009015"/>
            <a:chOff x="825500" y="2946168"/>
            <a:chExt cx="10541000" cy="1009015"/>
          </a:xfrm>
        </p:grpSpPr>
        <p:sp>
          <p:nvSpPr>
            <p:cNvPr id="7" name="object 7"/>
            <p:cNvSpPr/>
            <p:nvPr/>
          </p:nvSpPr>
          <p:spPr>
            <a:xfrm>
              <a:off x="838200" y="2958868"/>
              <a:ext cx="10515600" cy="983615"/>
            </a:xfrm>
            <a:custGeom>
              <a:avLst/>
              <a:gdLst/>
              <a:ahLst/>
              <a:cxnLst/>
              <a:rect l="l" t="t" r="r" b="b"/>
              <a:pathLst>
                <a:path w="10515600" h="983614">
                  <a:moveTo>
                    <a:pt x="10351701" y="0"/>
                  </a:moveTo>
                  <a:lnTo>
                    <a:pt x="163897" y="0"/>
                  </a:lnTo>
                  <a:lnTo>
                    <a:pt x="120327" y="5854"/>
                  </a:lnTo>
                  <a:lnTo>
                    <a:pt x="81175" y="22377"/>
                  </a:lnTo>
                  <a:lnTo>
                    <a:pt x="48004" y="48005"/>
                  </a:lnTo>
                  <a:lnTo>
                    <a:pt x="22376" y="81176"/>
                  </a:lnTo>
                  <a:lnTo>
                    <a:pt x="5854" y="120328"/>
                  </a:lnTo>
                  <a:lnTo>
                    <a:pt x="0" y="163899"/>
                  </a:lnTo>
                  <a:lnTo>
                    <a:pt x="0" y="819485"/>
                  </a:lnTo>
                  <a:lnTo>
                    <a:pt x="5854" y="863056"/>
                  </a:lnTo>
                  <a:lnTo>
                    <a:pt x="22376" y="902208"/>
                  </a:lnTo>
                  <a:lnTo>
                    <a:pt x="48004" y="935379"/>
                  </a:lnTo>
                  <a:lnTo>
                    <a:pt x="81175" y="961007"/>
                  </a:lnTo>
                  <a:lnTo>
                    <a:pt x="120327" y="977529"/>
                  </a:lnTo>
                  <a:lnTo>
                    <a:pt x="163897" y="983383"/>
                  </a:lnTo>
                  <a:lnTo>
                    <a:pt x="10351701" y="983383"/>
                  </a:lnTo>
                  <a:lnTo>
                    <a:pt x="10395272" y="977529"/>
                  </a:lnTo>
                  <a:lnTo>
                    <a:pt x="10434424" y="961007"/>
                  </a:lnTo>
                  <a:lnTo>
                    <a:pt x="10467595" y="935379"/>
                  </a:lnTo>
                  <a:lnTo>
                    <a:pt x="10493223" y="902208"/>
                  </a:lnTo>
                  <a:lnTo>
                    <a:pt x="10509745" y="863056"/>
                  </a:lnTo>
                  <a:lnTo>
                    <a:pt x="10515600" y="819485"/>
                  </a:lnTo>
                  <a:lnTo>
                    <a:pt x="10515600" y="163899"/>
                  </a:lnTo>
                  <a:lnTo>
                    <a:pt x="10509745" y="120328"/>
                  </a:lnTo>
                  <a:lnTo>
                    <a:pt x="10493223" y="81176"/>
                  </a:lnTo>
                  <a:lnTo>
                    <a:pt x="10467595" y="48005"/>
                  </a:lnTo>
                  <a:lnTo>
                    <a:pt x="10434424" y="22377"/>
                  </a:lnTo>
                  <a:lnTo>
                    <a:pt x="10395272" y="5854"/>
                  </a:lnTo>
                  <a:lnTo>
                    <a:pt x="10351701" y="0"/>
                  </a:lnTo>
                  <a:close/>
                </a:path>
              </a:pathLst>
            </a:custGeom>
            <a:solidFill>
              <a:srgbClr val="4472C4"/>
            </a:solidFill>
          </p:spPr>
          <p:txBody>
            <a:bodyPr wrap="square" lIns="0" tIns="0" rIns="0" bIns="0" rtlCol="0"/>
            <a:lstStyle/>
            <a:p>
              <a:endParaRPr/>
            </a:p>
          </p:txBody>
        </p:sp>
        <p:sp>
          <p:nvSpPr>
            <p:cNvPr id="8" name="object 8"/>
            <p:cNvSpPr/>
            <p:nvPr/>
          </p:nvSpPr>
          <p:spPr>
            <a:xfrm>
              <a:off x="838200" y="2958868"/>
              <a:ext cx="10515600" cy="983615"/>
            </a:xfrm>
            <a:custGeom>
              <a:avLst/>
              <a:gdLst/>
              <a:ahLst/>
              <a:cxnLst/>
              <a:rect l="l" t="t" r="r" b="b"/>
              <a:pathLst>
                <a:path w="10515600" h="983614">
                  <a:moveTo>
                    <a:pt x="0" y="163899"/>
                  </a:moveTo>
                  <a:lnTo>
                    <a:pt x="5854" y="120328"/>
                  </a:lnTo>
                  <a:lnTo>
                    <a:pt x="22376" y="81176"/>
                  </a:lnTo>
                  <a:lnTo>
                    <a:pt x="48004" y="48004"/>
                  </a:lnTo>
                  <a:lnTo>
                    <a:pt x="81175" y="22377"/>
                  </a:lnTo>
                  <a:lnTo>
                    <a:pt x="120327" y="5854"/>
                  </a:lnTo>
                  <a:lnTo>
                    <a:pt x="163898" y="0"/>
                  </a:lnTo>
                  <a:lnTo>
                    <a:pt x="10351702" y="0"/>
                  </a:lnTo>
                  <a:lnTo>
                    <a:pt x="10395272" y="5854"/>
                  </a:lnTo>
                  <a:lnTo>
                    <a:pt x="10434424" y="22377"/>
                  </a:lnTo>
                  <a:lnTo>
                    <a:pt x="10467595" y="48004"/>
                  </a:lnTo>
                  <a:lnTo>
                    <a:pt x="10493223" y="81176"/>
                  </a:lnTo>
                  <a:lnTo>
                    <a:pt x="10509745" y="120328"/>
                  </a:lnTo>
                  <a:lnTo>
                    <a:pt x="10515600" y="163899"/>
                  </a:lnTo>
                  <a:lnTo>
                    <a:pt x="10515600" y="819484"/>
                  </a:lnTo>
                  <a:lnTo>
                    <a:pt x="10509745" y="863055"/>
                  </a:lnTo>
                  <a:lnTo>
                    <a:pt x="10493223" y="902207"/>
                  </a:lnTo>
                  <a:lnTo>
                    <a:pt x="10467595" y="935379"/>
                  </a:lnTo>
                  <a:lnTo>
                    <a:pt x="10434424" y="961006"/>
                  </a:lnTo>
                  <a:lnTo>
                    <a:pt x="10395272" y="977529"/>
                  </a:lnTo>
                  <a:lnTo>
                    <a:pt x="10351702" y="983384"/>
                  </a:lnTo>
                  <a:lnTo>
                    <a:pt x="163898" y="983384"/>
                  </a:lnTo>
                  <a:lnTo>
                    <a:pt x="120327" y="977529"/>
                  </a:lnTo>
                  <a:lnTo>
                    <a:pt x="81175" y="961006"/>
                  </a:lnTo>
                  <a:lnTo>
                    <a:pt x="48004" y="935379"/>
                  </a:lnTo>
                  <a:lnTo>
                    <a:pt x="22376" y="902207"/>
                  </a:lnTo>
                  <a:lnTo>
                    <a:pt x="5854" y="863055"/>
                  </a:lnTo>
                  <a:lnTo>
                    <a:pt x="0" y="819484"/>
                  </a:lnTo>
                  <a:lnTo>
                    <a:pt x="0" y="163899"/>
                  </a:lnTo>
                  <a:close/>
                </a:path>
              </a:pathLst>
            </a:custGeom>
            <a:ln w="25400">
              <a:solidFill>
                <a:srgbClr val="FFFFFF"/>
              </a:solidFill>
            </a:ln>
          </p:spPr>
          <p:txBody>
            <a:bodyPr wrap="square" lIns="0" tIns="0" rIns="0" bIns="0" rtlCol="0"/>
            <a:lstStyle/>
            <a:p>
              <a:endParaRPr/>
            </a:p>
          </p:txBody>
        </p:sp>
      </p:grpSp>
      <p:grpSp>
        <p:nvGrpSpPr>
          <p:cNvPr id="9" name="object 9"/>
          <p:cNvGrpSpPr/>
          <p:nvPr/>
        </p:nvGrpSpPr>
        <p:grpSpPr>
          <a:xfrm>
            <a:off x="825500" y="4047633"/>
            <a:ext cx="10541000" cy="1009015"/>
            <a:chOff x="825500" y="4047633"/>
            <a:chExt cx="10541000" cy="1009015"/>
          </a:xfrm>
        </p:grpSpPr>
        <p:sp>
          <p:nvSpPr>
            <p:cNvPr id="10" name="object 10"/>
            <p:cNvSpPr/>
            <p:nvPr/>
          </p:nvSpPr>
          <p:spPr>
            <a:xfrm>
              <a:off x="838200" y="4060333"/>
              <a:ext cx="10515600" cy="983615"/>
            </a:xfrm>
            <a:custGeom>
              <a:avLst/>
              <a:gdLst/>
              <a:ahLst/>
              <a:cxnLst/>
              <a:rect l="l" t="t" r="r" b="b"/>
              <a:pathLst>
                <a:path w="10515600" h="983614">
                  <a:moveTo>
                    <a:pt x="10351701" y="0"/>
                  </a:moveTo>
                  <a:lnTo>
                    <a:pt x="163897" y="0"/>
                  </a:lnTo>
                  <a:lnTo>
                    <a:pt x="120327" y="5854"/>
                  </a:lnTo>
                  <a:lnTo>
                    <a:pt x="81175" y="22377"/>
                  </a:lnTo>
                  <a:lnTo>
                    <a:pt x="48004" y="48005"/>
                  </a:lnTo>
                  <a:lnTo>
                    <a:pt x="22376" y="81176"/>
                  </a:lnTo>
                  <a:lnTo>
                    <a:pt x="5854" y="120328"/>
                  </a:lnTo>
                  <a:lnTo>
                    <a:pt x="0" y="163899"/>
                  </a:lnTo>
                  <a:lnTo>
                    <a:pt x="0" y="819485"/>
                  </a:lnTo>
                  <a:lnTo>
                    <a:pt x="5854" y="863056"/>
                  </a:lnTo>
                  <a:lnTo>
                    <a:pt x="22376" y="902208"/>
                  </a:lnTo>
                  <a:lnTo>
                    <a:pt x="48004" y="935379"/>
                  </a:lnTo>
                  <a:lnTo>
                    <a:pt x="81175" y="961007"/>
                  </a:lnTo>
                  <a:lnTo>
                    <a:pt x="120327" y="977529"/>
                  </a:lnTo>
                  <a:lnTo>
                    <a:pt x="163897" y="983383"/>
                  </a:lnTo>
                  <a:lnTo>
                    <a:pt x="10351701" y="983383"/>
                  </a:lnTo>
                  <a:lnTo>
                    <a:pt x="10395272" y="977529"/>
                  </a:lnTo>
                  <a:lnTo>
                    <a:pt x="10434424" y="961007"/>
                  </a:lnTo>
                  <a:lnTo>
                    <a:pt x="10467595" y="935379"/>
                  </a:lnTo>
                  <a:lnTo>
                    <a:pt x="10493223" y="902208"/>
                  </a:lnTo>
                  <a:lnTo>
                    <a:pt x="10509745" y="863056"/>
                  </a:lnTo>
                  <a:lnTo>
                    <a:pt x="10515600" y="819485"/>
                  </a:lnTo>
                  <a:lnTo>
                    <a:pt x="10515600" y="163899"/>
                  </a:lnTo>
                  <a:lnTo>
                    <a:pt x="10509745" y="120328"/>
                  </a:lnTo>
                  <a:lnTo>
                    <a:pt x="10493223" y="81176"/>
                  </a:lnTo>
                  <a:lnTo>
                    <a:pt x="10467595" y="48005"/>
                  </a:lnTo>
                  <a:lnTo>
                    <a:pt x="10434424" y="22377"/>
                  </a:lnTo>
                  <a:lnTo>
                    <a:pt x="10395272" y="5854"/>
                  </a:lnTo>
                  <a:lnTo>
                    <a:pt x="10351701" y="0"/>
                  </a:lnTo>
                  <a:close/>
                </a:path>
              </a:pathLst>
            </a:custGeom>
            <a:solidFill>
              <a:srgbClr val="4472C4"/>
            </a:solidFill>
          </p:spPr>
          <p:txBody>
            <a:bodyPr wrap="square" lIns="0" tIns="0" rIns="0" bIns="0" rtlCol="0"/>
            <a:lstStyle/>
            <a:p>
              <a:endParaRPr/>
            </a:p>
          </p:txBody>
        </p:sp>
        <p:sp>
          <p:nvSpPr>
            <p:cNvPr id="11" name="object 11"/>
            <p:cNvSpPr/>
            <p:nvPr/>
          </p:nvSpPr>
          <p:spPr>
            <a:xfrm>
              <a:off x="838200" y="4060333"/>
              <a:ext cx="10515600" cy="983615"/>
            </a:xfrm>
            <a:custGeom>
              <a:avLst/>
              <a:gdLst/>
              <a:ahLst/>
              <a:cxnLst/>
              <a:rect l="l" t="t" r="r" b="b"/>
              <a:pathLst>
                <a:path w="10515600" h="983614">
                  <a:moveTo>
                    <a:pt x="0" y="163899"/>
                  </a:moveTo>
                  <a:lnTo>
                    <a:pt x="5854" y="120328"/>
                  </a:lnTo>
                  <a:lnTo>
                    <a:pt x="22376" y="81176"/>
                  </a:lnTo>
                  <a:lnTo>
                    <a:pt x="48004" y="48004"/>
                  </a:lnTo>
                  <a:lnTo>
                    <a:pt x="81175" y="22377"/>
                  </a:lnTo>
                  <a:lnTo>
                    <a:pt x="120327" y="5854"/>
                  </a:lnTo>
                  <a:lnTo>
                    <a:pt x="163898" y="0"/>
                  </a:lnTo>
                  <a:lnTo>
                    <a:pt x="10351702" y="0"/>
                  </a:lnTo>
                  <a:lnTo>
                    <a:pt x="10395272" y="5854"/>
                  </a:lnTo>
                  <a:lnTo>
                    <a:pt x="10434424" y="22377"/>
                  </a:lnTo>
                  <a:lnTo>
                    <a:pt x="10467595" y="48004"/>
                  </a:lnTo>
                  <a:lnTo>
                    <a:pt x="10493223" y="81176"/>
                  </a:lnTo>
                  <a:lnTo>
                    <a:pt x="10509745" y="120328"/>
                  </a:lnTo>
                  <a:lnTo>
                    <a:pt x="10515600" y="163899"/>
                  </a:lnTo>
                  <a:lnTo>
                    <a:pt x="10515600" y="819484"/>
                  </a:lnTo>
                  <a:lnTo>
                    <a:pt x="10509745" y="863055"/>
                  </a:lnTo>
                  <a:lnTo>
                    <a:pt x="10493223" y="902207"/>
                  </a:lnTo>
                  <a:lnTo>
                    <a:pt x="10467595" y="935379"/>
                  </a:lnTo>
                  <a:lnTo>
                    <a:pt x="10434424" y="961006"/>
                  </a:lnTo>
                  <a:lnTo>
                    <a:pt x="10395272" y="977529"/>
                  </a:lnTo>
                  <a:lnTo>
                    <a:pt x="10351702" y="983384"/>
                  </a:lnTo>
                  <a:lnTo>
                    <a:pt x="163898" y="983384"/>
                  </a:lnTo>
                  <a:lnTo>
                    <a:pt x="120327" y="977529"/>
                  </a:lnTo>
                  <a:lnTo>
                    <a:pt x="81175" y="961006"/>
                  </a:lnTo>
                  <a:lnTo>
                    <a:pt x="48004" y="935379"/>
                  </a:lnTo>
                  <a:lnTo>
                    <a:pt x="22376" y="902207"/>
                  </a:lnTo>
                  <a:lnTo>
                    <a:pt x="5854" y="863055"/>
                  </a:lnTo>
                  <a:lnTo>
                    <a:pt x="0" y="819484"/>
                  </a:lnTo>
                  <a:lnTo>
                    <a:pt x="0" y="163899"/>
                  </a:lnTo>
                  <a:close/>
                </a:path>
              </a:pathLst>
            </a:custGeom>
            <a:ln w="25400">
              <a:solidFill>
                <a:srgbClr val="FFFFFF"/>
              </a:solidFill>
            </a:ln>
          </p:spPr>
          <p:txBody>
            <a:bodyPr wrap="square" lIns="0" tIns="0" rIns="0" bIns="0" rtlCol="0"/>
            <a:lstStyle/>
            <a:p>
              <a:endParaRPr/>
            </a:p>
          </p:txBody>
        </p:sp>
      </p:grpSp>
      <p:grpSp>
        <p:nvGrpSpPr>
          <p:cNvPr id="12" name="object 12"/>
          <p:cNvGrpSpPr/>
          <p:nvPr/>
        </p:nvGrpSpPr>
        <p:grpSpPr>
          <a:xfrm>
            <a:off x="825500" y="5149099"/>
            <a:ext cx="10541000" cy="1009015"/>
            <a:chOff x="825500" y="5149099"/>
            <a:chExt cx="10541000" cy="1009015"/>
          </a:xfrm>
        </p:grpSpPr>
        <p:sp>
          <p:nvSpPr>
            <p:cNvPr id="13" name="object 13"/>
            <p:cNvSpPr/>
            <p:nvPr/>
          </p:nvSpPr>
          <p:spPr>
            <a:xfrm>
              <a:off x="838200" y="5161799"/>
              <a:ext cx="10515600" cy="983615"/>
            </a:xfrm>
            <a:custGeom>
              <a:avLst/>
              <a:gdLst/>
              <a:ahLst/>
              <a:cxnLst/>
              <a:rect l="l" t="t" r="r" b="b"/>
              <a:pathLst>
                <a:path w="10515600" h="983614">
                  <a:moveTo>
                    <a:pt x="10351701" y="0"/>
                  </a:moveTo>
                  <a:lnTo>
                    <a:pt x="163897" y="0"/>
                  </a:lnTo>
                  <a:lnTo>
                    <a:pt x="120327" y="5854"/>
                  </a:lnTo>
                  <a:lnTo>
                    <a:pt x="81175" y="22376"/>
                  </a:lnTo>
                  <a:lnTo>
                    <a:pt x="48004" y="48004"/>
                  </a:lnTo>
                  <a:lnTo>
                    <a:pt x="22376" y="81175"/>
                  </a:lnTo>
                  <a:lnTo>
                    <a:pt x="5854" y="120327"/>
                  </a:lnTo>
                  <a:lnTo>
                    <a:pt x="0" y="163898"/>
                  </a:lnTo>
                  <a:lnTo>
                    <a:pt x="0" y="819484"/>
                  </a:lnTo>
                  <a:lnTo>
                    <a:pt x="5854" y="863055"/>
                  </a:lnTo>
                  <a:lnTo>
                    <a:pt x="22376" y="902207"/>
                  </a:lnTo>
                  <a:lnTo>
                    <a:pt x="48004" y="935378"/>
                  </a:lnTo>
                  <a:lnTo>
                    <a:pt x="81175" y="961006"/>
                  </a:lnTo>
                  <a:lnTo>
                    <a:pt x="120327" y="977528"/>
                  </a:lnTo>
                  <a:lnTo>
                    <a:pt x="163897" y="983383"/>
                  </a:lnTo>
                  <a:lnTo>
                    <a:pt x="10351701" y="983383"/>
                  </a:lnTo>
                  <a:lnTo>
                    <a:pt x="10395272" y="977528"/>
                  </a:lnTo>
                  <a:lnTo>
                    <a:pt x="10434424" y="961006"/>
                  </a:lnTo>
                  <a:lnTo>
                    <a:pt x="10467595" y="935378"/>
                  </a:lnTo>
                  <a:lnTo>
                    <a:pt x="10493223" y="902207"/>
                  </a:lnTo>
                  <a:lnTo>
                    <a:pt x="10509745" y="863055"/>
                  </a:lnTo>
                  <a:lnTo>
                    <a:pt x="10515600" y="819484"/>
                  </a:lnTo>
                  <a:lnTo>
                    <a:pt x="10515600" y="163898"/>
                  </a:lnTo>
                  <a:lnTo>
                    <a:pt x="10509745" y="120327"/>
                  </a:lnTo>
                  <a:lnTo>
                    <a:pt x="10493223" y="81175"/>
                  </a:lnTo>
                  <a:lnTo>
                    <a:pt x="10467595" y="48004"/>
                  </a:lnTo>
                  <a:lnTo>
                    <a:pt x="10434424" y="22376"/>
                  </a:lnTo>
                  <a:lnTo>
                    <a:pt x="10395272" y="5854"/>
                  </a:lnTo>
                  <a:lnTo>
                    <a:pt x="10351701" y="0"/>
                  </a:lnTo>
                  <a:close/>
                </a:path>
              </a:pathLst>
            </a:custGeom>
            <a:solidFill>
              <a:srgbClr val="4472C4"/>
            </a:solidFill>
          </p:spPr>
          <p:txBody>
            <a:bodyPr wrap="square" lIns="0" tIns="0" rIns="0" bIns="0" rtlCol="0"/>
            <a:lstStyle/>
            <a:p>
              <a:endParaRPr/>
            </a:p>
          </p:txBody>
        </p:sp>
        <p:sp>
          <p:nvSpPr>
            <p:cNvPr id="14" name="object 14"/>
            <p:cNvSpPr/>
            <p:nvPr/>
          </p:nvSpPr>
          <p:spPr>
            <a:xfrm>
              <a:off x="838200" y="5161799"/>
              <a:ext cx="10515600" cy="983615"/>
            </a:xfrm>
            <a:custGeom>
              <a:avLst/>
              <a:gdLst/>
              <a:ahLst/>
              <a:cxnLst/>
              <a:rect l="l" t="t" r="r" b="b"/>
              <a:pathLst>
                <a:path w="10515600" h="983614">
                  <a:moveTo>
                    <a:pt x="0" y="163899"/>
                  </a:moveTo>
                  <a:lnTo>
                    <a:pt x="5854" y="120328"/>
                  </a:lnTo>
                  <a:lnTo>
                    <a:pt x="22376" y="81176"/>
                  </a:lnTo>
                  <a:lnTo>
                    <a:pt x="48004" y="48004"/>
                  </a:lnTo>
                  <a:lnTo>
                    <a:pt x="81175" y="22377"/>
                  </a:lnTo>
                  <a:lnTo>
                    <a:pt x="120327" y="5854"/>
                  </a:lnTo>
                  <a:lnTo>
                    <a:pt x="163898" y="0"/>
                  </a:lnTo>
                  <a:lnTo>
                    <a:pt x="10351702" y="0"/>
                  </a:lnTo>
                  <a:lnTo>
                    <a:pt x="10395272" y="5854"/>
                  </a:lnTo>
                  <a:lnTo>
                    <a:pt x="10434424" y="22377"/>
                  </a:lnTo>
                  <a:lnTo>
                    <a:pt x="10467595" y="48004"/>
                  </a:lnTo>
                  <a:lnTo>
                    <a:pt x="10493223" y="81176"/>
                  </a:lnTo>
                  <a:lnTo>
                    <a:pt x="10509745" y="120328"/>
                  </a:lnTo>
                  <a:lnTo>
                    <a:pt x="10515600" y="163899"/>
                  </a:lnTo>
                  <a:lnTo>
                    <a:pt x="10515600" y="819484"/>
                  </a:lnTo>
                  <a:lnTo>
                    <a:pt x="10509745" y="863055"/>
                  </a:lnTo>
                  <a:lnTo>
                    <a:pt x="10493223" y="902207"/>
                  </a:lnTo>
                  <a:lnTo>
                    <a:pt x="10467595" y="935379"/>
                  </a:lnTo>
                  <a:lnTo>
                    <a:pt x="10434424" y="961006"/>
                  </a:lnTo>
                  <a:lnTo>
                    <a:pt x="10395272" y="977529"/>
                  </a:lnTo>
                  <a:lnTo>
                    <a:pt x="10351702" y="983384"/>
                  </a:lnTo>
                  <a:lnTo>
                    <a:pt x="163898" y="983384"/>
                  </a:lnTo>
                  <a:lnTo>
                    <a:pt x="120327" y="977529"/>
                  </a:lnTo>
                  <a:lnTo>
                    <a:pt x="81175" y="961006"/>
                  </a:lnTo>
                  <a:lnTo>
                    <a:pt x="48004" y="935379"/>
                  </a:lnTo>
                  <a:lnTo>
                    <a:pt x="22376" y="902207"/>
                  </a:lnTo>
                  <a:lnTo>
                    <a:pt x="5854" y="863055"/>
                  </a:lnTo>
                  <a:lnTo>
                    <a:pt x="0" y="819484"/>
                  </a:lnTo>
                  <a:lnTo>
                    <a:pt x="0" y="163899"/>
                  </a:lnTo>
                  <a:close/>
                </a:path>
              </a:pathLst>
            </a:custGeom>
            <a:ln w="25400">
              <a:solidFill>
                <a:srgbClr val="FFFFFF"/>
              </a:solidFill>
            </a:ln>
          </p:spPr>
          <p:txBody>
            <a:bodyPr wrap="square" lIns="0" tIns="0" rIns="0" bIns="0" rtlCol="0"/>
            <a:lstStyle/>
            <a:p>
              <a:endParaRPr/>
            </a:p>
          </p:txBody>
        </p:sp>
      </p:grpSp>
      <p:sp>
        <p:nvSpPr>
          <p:cNvPr id="15" name="object 15"/>
          <p:cNvSpPr txBox="1"/>
          <p:nvPr/>
        </p:nvSpPr>
        <p:spPr>
          <a:xfrm>
            <a:off x="1029714" y="1962912"/>
            <a:ext cx="5666740" cy="3954779"/>
          </a:xfrm>
          <a:prstGeom prst="rect">
            <a:avLst/>
          </a:prstGeom>
        </p:spPr>
        <p:txBody>
          <a:bodyPr vert="horz" wrap="square" lIns="0" tIns="12700" rIns="0" bIns="0" rtlCol="0">
            <a:spAutoFit/>
          </a:bodyPr>
          <a:lstStyle/>
          <a:p>
            <a:pPr marL="12700">
              <a:lnSpc>
                <a:spcPct val="100000"/>
              </a:lnSpc>
              <a:spcBef>
                <a:spcPts val="100"/>
              </a:spcBef>
            </a:pPr>
            <a:r>
              <a:rPr sz="4100" dirty="0">
                <a:solidFill>
                  <a:srgbClr val="FFFFFF"/>
                </a:solidFill>
                <a:latin typeface="Calibri"/>
                <a:cs typeface="Calibri"/>
              </a:rPr>
              <a:t>Acute</a:t>
            </a:r>
            <a:r>
              <a:rPr sz="4100" spc="-105" dirty="0">
                <a:solidFill>
                  <a:srgbClr val="FFFFFF"/>
                </a:solidFill>
                <a:latin typeface="Calibri"/>
                <a:cs typeface="Calibri"/>
              </a:rPr>
              <a:t> </a:t>
            </a:r>
            <a:r>
              <a:rPr sz="4100" spc="-10" dirty="0">
                <a:solidFill>
                  <a:srgbClr val="FFFFFF"/>
                </a:solidFill>
                <a:latin typeface="Calibri"/>
                <a:cs typeface="Calibri"/>
              </a:rPr>
              <a:t>hypoxia</a:t>
            </a:r>
            <a:endParaRPr sz="4100">
              <a:latin typeface="Calibri"/>
              <a:cs typeface="Calibri"/>
            </a:endParaRPr>
          </a:p>
          <a:p>
            <a:pPr marL="12700" marR="5080">
              <a:lnSpc>
                <a:spcPct val="176100"/>
              </a:lnSpc>
            </a:pPr>
            <a:r>
              <a:rPr sz="4100" dirty="0">
                <a:solidFill>
                  <a:srgbClr val="FFFFFF"/>
                </a:solidFill>
                <a:latin typeface="Calibri"/>
                <a:cs typeface="Calibri"/>
              </a:rPr>
              <a:t>Sub</a:t>
            </a:r>
            <a:r>
              <a:rPr sz="4100" spc="-60" dirty="0">
                <a:solidFill>
                  <a:srgbClr val="FFFFFF"/>
                </a:solidFill>
                <a:latin typeface="Calibri"/>
                <a:cs typeface="Calibri"/>
              </a:rPr>
              <a:t> </a:t>
            </a:r>
            <a:r>
              <a:rPr sz="4100" dirty="0">
                <a:solidFill>
                  <a:srgbClr val="FFFFFF"/>
                </a:solidFill>
                <a:latin typeface="Calibri"/>
                <a:cs typeface="Calibri"/>
              </a:rPr>
              <a:t>acute</a:t>
            </a:r>
            <a:r>
              <a:rPr sz="4100" spc="-60" dirty="0">
                <a:solidFill>
                  <a:srgbClr val="FFFFFF"/>
                </a:solidFill>
                <a:latin typeface="Calibri"/>
                <a:cs typeface="Calibri"/>
              </a:rPr>
              <a:t> </a:t>
            </a:r>
            <a:r>
              <a:rPr sz="4100" spc="-10" dirty="0">
                <a:solidFill>
                  <a:srgbClr val="FFFFFF"/>
                </a:solidFill>
                <a:latin typeface="Calibri"/>
                <a:cs typeface="Calibri"/>
              </a:rPr>
              <a:t>hypoxia </a:t>
            </a:r>
            <a:r>
              <a:rPr sz="4100" dirty="0">
                <a:solidFill>
                  <a:srgbClr val="FFC000"/>
                </a:solidFill>
                <a:latin typeface="Calibri"/>
                <a:cs typeface="Calibri"/>
              </a:rPr>
              <a:t>Gradually</a:t>
            </a:r>
            <a:r>
              <a:rPr sz="4100" spc="-105" dirty="0">
                <a:solidFill>
                  <a:srgbClr val="FFC000"/>
                </a:solidFill>
                <a:latin typeface="Calibri"/>
                <a:cs typeface="Calibri"/>
              </a:rPr>
              <a:t> </a:t>
            </a:r>
            <a:r>
              <a:rPr sz="4100" dirty="0">
                <a:solidFill>
                  <a:srgbClr val="FFC000"/>
                </a:solidFill>
                <a:latin typeface="Calibri"/>
                <a:cs typeface="Calibri"/>
              </a:rPr>
              <a:t>evolving</a:t>
            </a:r>
            <a:r>
              <a:rPr sz="4100" spc="-105" dirty="0">
                <a:solidFill>
                  <a:srgbClr val="FFC000"/>
                </a:solidFill>
                <a:latin typeface="Calibri"/>
                <a:cs typeface="Calibri"/>
              </a:rPr>
              <a:t> </a:t>
            </a:r>
            <a:r>
              <a:rPr sz="4100" spc="-10" dirty="0">
                <a:solidFill>
                  <a:srgbClr val="FFC000"/>
                </a:solidFill>
                <a:latin typeface="Calibri"/>
                <a:cs typeface="Calibri"/>
              </a:rPr>
              <a:t>hypoxia</a:t>
            </a:r>
            <a:endParaRPr sz="4100">
              <a:latin typeface="Calibri"/>
              <a:cs typeface="Calibri"/>
            </a:endParaRPr>
          </a:p>
          <a:p>
            <a:pPr marL="12700">
              <a:lnSpc>
                <a:spcPct val="100000"/>
              </a:lnSpc>
              <a:spcBef>
                <a:spcPts val="3765"/>
              </a:spcBef>
            </a:pPr>
            <a:r>
              <a:rPr sz="4100" dirty="0">
                <a:solidFill>
                  <a:srgbClr val="FFC000"/>
                </a:solidFill>
                <a:latin typeface="Calibri"/>
                <a:cs typeface="Calibri"/>
              </a:rPr>
              <a:t>Chronic</a:t>
            </a:r>
            <a:r>
              <a:rPr sz="4100" spc="-145" dirty="0">
                <a:solidFill>
                  <a:srgbClr val="FFC000"/>
                </a:solidFill>
                <a:latin typeface="Calibri"/>
                <a:cs typeface="Calibri"/>
              </a:rPr>
              <a:t> </a:t>
            </a:r>
            <a:r>
              <a:rPr sz="4100" spc="-10" dirty="0">
                <a:solidFill>
                  <a:srgbClr val="FFC000"/>
                </a:solidFill>
                <a:latin typeface="Calibri"/>
                <a:cs typeface="Calibri"/>
              </a:rPr>
              <a:t>hypoxia</a:t>
            </a:r>
            <a:endParaRPr sz="4100">
              <a:latin typeface="Calibri"/>
              <a:cs typeface="Calibri"/>
            </a:endParaRPr>
          </a:p>
        </p:txBody>
      </p:sp>
      <p:grpSp>
        <p:nvGrpSpPr>
          <p:cNvPr id="16" name="object 16"/>
          <p:cNvGrpSpPr/>
          <p:nvPr/>
        </p:nvGrpSpPr>
        <p:grpSpPr>
          <a:xfrm>
            <a:off x="-6350" y="5836892"/>
            <a:ext cx="12204700" cy="1028065"/>
            <a:chOff x="-6350" y="5836892"/>
            <a:chExt cx="12204700" cy="1028065"/>
          </a:xfrm>
        </p:grpSpPr>
        <p:pic>
          <p:nvPicPr>
            <p:cNvPr id="17" name="object 17"/>
            <p:cNvPicPr/>
            <p:nvPr/>
          </p:nvPicPr>
          <p:blipFill>
            <a:blip r:embed="rId2" cstate="print"/>
            <a:stretch>
              <a:fillRect/>
            </a:stretch>
          </p:blipFill>
          <p:spPr>
            <a:xfrm>
              <a:off x="0" y="6230005"/>
              <a:ext cx="12192000" cy="627994"/>
            </a:xfrm>
            <a:prstGeom prst="rect">
              <a:avLst/>
            </a:prstGeom>
          </p:spPr>
        </p:pic>
        <p:sp>
          <p:nvSpPr>
            <p:cNvPr id="18" name="object 18"/>
            <p:cNvSpPr/>
            <p:nvPr/>
          </p:nvSpPr>
          <p:spPr>
            <a:xfrm>
              <a:off x="0" y="6229609"/>
              <a:ext cx="12192000" cy="628650"/>
            </a:xfrm>
            <a:custGeom>
              <a:avLst/>
              <a:gdLst/>
              <a:ahLst/>
              <a:cxnLst/>
              <a:rect l="l" t="t" r="r" b="b"/>
              <a:pathLst>
                <a:path w="12192000" h="628650">
                  <a:moveTo>
                    <a:pt x="3695474" y="628390"/>
                  </a:moveTo>
                  <a:lnTo>
                    <a:pt x="3596640" y="624183"/>
                  </a:lnTo>
                  <a:lnTo>
                    <a:pt x="3535680" y="621757"/>
                  </a:lnTo>
                  <a:lnTo>
                    <a:pt x="3474720" y="619458"/>
                  </a:lnTo>
                  <a:lnTo>
                    <a:pt x="3413760" y="617289"/>
                  </a:lnTo>
                  <a:lnTo>
                    <a:pt x="3352800" y="615252"/>
                  </a:lnTo>
                  <a:lnTo>
                    <a:pt x="3291840" y="613351"/>
                  </a:lnTo>
                  <a:lnTo>
                    <a:pt x="3230880" y="611588"/>
                  </a:lnTo>
                  <a:lnTo>
                    <a:pt x="3169920" y="609966"/>
                  </a:lnTo>
                  <a:lnTo>
                    <a:pt x="3108960" y="608489"/>
                  </a:lnTo>
                  <a:lnTo>
                    <a:pt x="3048000" y="607160"/>
                  </a:lnTo>
                  <a:lnTo>
                    <a:pt x="2987040" y="605981"/>
                  </a:lnTo>
                  <a:lnTo>
                    <a:pt x="2926080" y="604956"/>
                  </a:lnTo>
                  <a:lnTo>
                    <a:pt x="2865120" y="604087"/>
                  </a:lnTo>
                  <a:lnTo>
                    <a:pt x="2804160" y="603378"/>
                  </a:lnTo>
                  <a:lnTo>
                    <a:pt x="2743200" y="602832"/>
                  </a:lnTo>
                  <a:lnTo>
                    <a:pt x="2682240" y="602451"/>
                  </a:lnTo>
                  <a:lnTo>
                    <a:pt x="2621280" y="602239"/>
                  </a:lnTo>
                  <a:lnTo>
                    <a:pt x="2560320" y="602198"/>
                  </a:lnTo>
                  <a:lnTo>
                    <a:pt x="2499360" y="602332"/>
                  </a:lnTo>
                  <a:lnTo>
                    <a:pt x="2438400" y="602643"/>
                  </a:lnTo>
                  <a:lnTo>
                    <a:pt x="2377440" y="603136"/>
                  </a:lnTo>
                  <a:lnTo>
                    <a:pt x="2316480" y="603812"/>
                  </a:lnTo>
                  <a:lnTo>
                    <a:pt x="2255520" y="604674"/>
                  </a:lnTo>
                  <a:lnTo>
                    <a:pt x="2194560" y="605727"/>
                  </a:lnTo>
                  <a:lnTo>
                    <a:pt x="2133600" y="606972"/>
                  </a:lnTo>
                  <a:lnTo>
                    <a:pt x="2072640" y="608413"/>
                  </a:lnTo>
                  <a:lnTo>
                    <a:pt x="2011680" y="610052"/>
                  </a:lnTo>
                  <a:lnTo>
                    <a:pt x="1950720" y="611893"/>
                  </a:lnTo>
                  <a:lnTo>
                    <a:pt x="1889760" y="613939"/>
                  </a:lnTo>
                  <a:lnTo>
                    <a:pt x="1828800" y="616193"/>
                  </a:lnTo>
                  <a:lnTo>
                    <a:pt x="1767840" y="618657"/>
                  </a:lnTo>
                  <a:lnTo>
                    <a:pt x="1706880" y="621336"/>
                  </a:lnTo>
                  <a:lnTo>
                    <a:pt x="1645920" y="624231"/>
                  </a:lnTo>
                  <a:lnTo>
                    <a:pt x="1584960" y="627346"/>
                  </a:lnTo>
                  <a:lnTo>
                    <a:pt x="1565890" y="628390"/>
                  </a:lnTo>
                </a:path>
                <a:path w="12192000" h="628650">
                  <a:moveTo>
                    <a:pt x="0" y="628390"/>
                  </a:moveTo>
                  <a:lnTo>
                    <a:pt x="0" y="193149"/>
                  </a:lnTo>
                  <a:lnTo>
                    <a:pt x="60960" y="183262"/>
                  </a:lnTo>
                  <a:lnTo>
                    <a:pt x="121920" y="173674"/>
                  </a:lnTo>
                  <a:lnTo>
                    <a:pt x="182880" y="164380"/>
                  </a:lnTo>
                  <a:lnTo>
                    <a:pt x="243840" y="155379"/>
                  </a:lnTo>
                  <a:lnTo>
                    <a:pt x="304800" y="146666"/>
                  </a:lnTo>
                  <a:lnTo>
                    <a:pt x="365760" y="138240"/>
                  </a:lnTo>
                  <a:lnTo>
                    <a:pt x="426720" y="130097"/>
                  </a:lnTo>
                  <a:lnTo>
                    <a:pt x="487680" y="122234"/>
                  </a:lnTo>
                  <a:lnTo>
                    <a:pt x="548640" y="114648"/>
                  </a:lnTo>
                  <a:lnTo>
                    <a:pt x="609600" y="107335"/>
                  </a:lnTo>
                  <a:lnTo>
                    <a:pt x="670560" y="100294"/>
                  </a:lnTo>
                  <a:lnTo>
                    <a:pt x="731520" y="93521"/>
                  </a:lnTo>
                  <a:lnTo>
                    <a:pt x="792480" y="87013"/>
                  </a:lnTo>
                  <a:lnTo>
                    <a:pt x="853440" y="80766"/>
                  </a:lnTo>
                  <a:lnTo>
                    <a:pt x="914400" y="74779"/>
                  </a:lnTo>
                  <a:lnTo>
                    <a:pt x="975360" y="69048"/>
                  </a:lnTo>
                  <a:lnTo>
                    <a:pt x="1036320" y="63569"/>
                  </a:lnTo>
                  <a:lnTo>
                    <a:pt x="1097280" y="58340"/>
                  </a:lnTo>
                  <a:lnTo>
                    <a:pt x="1158240" y="53359"/>
                  </a:lnTo>
                  <a:lnTo>
                    <a:pt x="1219200" y="48621"/>
                  </a:lnTo>
                  <a:lnTo>
                    <a:pt x="1280160" y="44124"/>
                  </a:lnTo>
                  <a:lnTo>
                    <a:pt x="1341120" y="39865"/>
                  </a:lnTo>
                  <a:lnTo>
                    <a:pt x="1402080" y="35841"/>
                  </a:lnTo>
                  <a:lnTo>
                    <a:pt x="1463040" y="32048"/>
                  </a:lnTo>
                  <a:lnTo>
                    <a:pt x="1524000" y="28485"/>
                  </a:lnTo>
                  <a:lnTo>
                    <a:pt x="1584960" y="25147"/>
                  </a:lnTo>
                  <a:lnTo>
                    <a:pt x="1645920" y="22032"/>
                  </a:lnTo>
                  <a:lnTo>
                    <a:pt x="1706880" y="19137"/>
                  </a:lnTo>
                  <a:lnTo>
                    <a:pt x="1767840" y="16459"/>
                  </a:lnTo>
                  <a:lnTo>
                    <a:pt x="1828800" y="13995"/>
                  </a:lnTo>
                  <a:lnTo>
                    <a:pt x="1889760" y="11741"/>
                  </a:lnTo>
                  <a:lnTo>
                    <a:pt x="1950720" y="9695"/>
                  </a:lnTo>
                  <a:lnTo>
                    <a:pt x="2011680" y="7854"/>
                  </a:lnTo>
                  <a:lnTo>
                    <a:pt x="2072640" y="6214"/>
                  </a:lnTo>
                  <a:lnTo>
                    <a:pt x="2133600" y="4773"/>
                  </a:lnTo>
                  <a:lnTo>
                    <a:pt x="2194560" y="3528"/>
                  </a:lnTo>
                  <a:lnTo>
                    <a:pt x="2255520" y="2476"/>
                  </a:lnTo>
                  <a:lnTo>
                    <a:pt x="2316480" y="1613"/>
                  </a:lnTo>
                  <a:lnTo>
                    <a:pt x="2377440" y="937"/>
                  </a:lnTo>
                  <a:lnTo>
                    <a:pt x="2438400" y="445"/>
                  </a:lnTo>
                  <a:lnTo>
                    <a:pt x="2499360" y="133"/>
                  </a:lnTo>
                  <a:lnTo>
                    <a:pt x="2560320" y="0"/>
                  </a:lnTo>
                  <a:lnTo>
                    <a:pt x="2621280" y="40"/>
                  </a:lnTo>
                  <a:lnTo>
                    <a:pt x="2682240" y="252"/>
                  </a:lnTo>
                  <a:lnTo>
                    <a:pt x="2743200" y="633"/>
                  </a:lnTo>
                  <a:lnTo>
                    <a:pt x="2804160" y="1180"/>
                  </a:lnTo>
                  <a:lnTo>
                    <a:pt x="2865120" y="1889"/>
                  </a:lnTo>
                  <a:lnTo>
                    <a:pt x="2926080" y="2758"/>
                  </a:lnTo>
                  <a:lnTo>
                    <a:pt x="2987040" y="3783"/>
                  </a:lnTo>
                  <a:lnTo>
                    <a:pt x="3048000" y="4962"/>
                  </a:lnTo>
                  <a:lnTo>
                    <a:pt x="3108960" y="6291"/>
                  </a:lnTo>
                  <a:lnTo>
                    <a:pt x="3169920" y="7768"/>
                  </a:lnTo>
                  <a:lnTo>
                    <a:pt x="3230880" y="9389"/>
                  </a:lnTo>
                  <a:lnTo>
                    <a:pt x="3291840" y="11152"/>
                  </a:lnTo>
                  <a:lnTo>
                    <a:pt x="3352800" y="13054"/>
                  </a:lnTo>
                  <a:lnTo>
                    <a:pt x="3413760" y="15091"/>
                  </a:lnTo>
                  <a:lnTo>
                    <a:pt x="3474720" y="17260"/>
                  </a:lnTo>
                  <a:lnTo>
                    <a:pt x="3535680" y="19559"/>
                  </a:lnTo>
                  <a:lnTo>
                    <a:pt x="3596640" y="21984"/>
                  </a:lnTo>
                  <a:lnTo>
                    <a:pt x="3657600" y="24533"/>
                  </a:lnTo>
                  <a:lnTo>
                    <a:pt x="3718560" y="27202"/>
                  </a:lnTo>
                  <a:lnTo>
                    <a:pt x="3779520" y="29989"/>
                  </a:lnTo>
                  <a:lnTo>
                    <a:pt x="3840480" y="32890"/>
                  </a:lnTo>
                  <a:lnTo>
                    <a:pt x="3901440" y="35903"/>
                  </a:lnTo>
                  <a:lnTo>
                    <a:pt x="3962400" y="39023"/>
                  </a:lnTo>
                  <a:lnTo>
                    <a:pt x="4023360" y="42250"/>
                  </a:lnTo>
                  <a:lnTo>
                    <a:pt x="4084320" y="45578"/>
                  </a:lnTo>
                  <a:lnTo>
                    <a:pt x="4145280" y="49006"/>
                  </a:lnTo>
                  <a:lnTo>
                    <a:pt x="4206240" y="52531"/>
                  </a:lnTo>
                  <a:lnTo>
                    <a:pt x="4267200" y="56148"/>
                  </a:lnTo>
                  <a:lnTo>
                    <a:pt x="4328160" y="59857"/>
                  </a:lnTo>
                  <a:lnTo>
                    <a:pt x="4389120" y="63652"/>
                  </a:lnTo>
                  <a:lnTo>
                    <a:pt x="4450080" y="67532"/>
                  </a:lnTo>
                  <a:lnTo>
                    <a:pt x="4511040" y="71492"/>
                  </a:lnTo>
                  <a:lnTo>
                    <a:pt x="4572000" y="75532"/>
                  </a:lnTo>
                  <a:lnTo>
                    <a:pt x="4632960" y="79646"/>
                  </a:lnTo>
                  <a:lnTo>
                    <a:pt x="4693920" y="83833"/>
                  </a:lnTo>
                  <a:lnTo>
                    <a:pt x="4754880" y="88089"/>
                  </a:lnTo>
                  <a:lnTo>
                    <a:pt x="4815840" y="92411"/>
                  </a:lnTo>
                  <a:lnTo>
                    <a:pt x="4876800" y="96797"/>
                  </a:lnTo>
                  <a:lnTo>
                    <a:pt x="4937760" y="101243"/>
                  </a:lnTo>
                  <a:lnTo>
                    <a:pt x="4998720" y="105746"/>
                  </a:lnTo>
                  <a:lnTo>
                    <a:pt x="5059680" y="110303"/>
                  </a:lnTo>
                  <a:lnTo>
                    <a:pt x="5120640" y="114911"/>
                  </a:lnTo>
                  <a:lnTo>
                    <a:pt x="5181600" y="119567"/>
                  </a:lnTo>
                  <a:lnTo>
                    <a:pt x="5242560" y="124269"/>
                  </a:lnTo>
                  <a:lnTo>
                    <a:pt x="5303520" y="129013"/>
                  </a:lnTo>
                  <a:lnTo>
                    <a:pt x="5364480" y="133796"/>
                  </a:lnTo>
                  <a:lnTo>
                    <a:pt x="5425440" y="138615"/>
                  </a:lnTo>
                  <a:lnTo>
                    <a:pt x="5486400" y="143467"/>
                  </a:lnTo>
                  <a:lnTo>
                    <a:pt x="5547360" y="148350"/>
                  </a:lnTo>
                  <a:lnTo>
                    <a:pt x="5608320" y="153259"/>
                  </a:lnTo>
                  <a:lnTo>
                    <a:pt x="5669280" y="158192"/>
                  </a:lnTo>
                  <a:lnTo>
                    <a:pt x="5730240" y="163147"/>
                  </a:lnTo>
                  <a:lnTo>
                    <a:pt x="5791200" y="168120"/>
                  </a:lnTo>
                  <a:lnTo>
                    <a:pt x="5852160" y="173107"/>
                  </a:lnTo>
                  <a:lnTo>
                    <a:pt x="5913120" y="178107"/>
                  </a:lnTo>
                  <a:lnTo>
                    <a:pt x="5974080" y="183116"/>
                  </a:lnTo>
                  <a:lnTo>
                    <a:pt x="6035040" y="188131"/>
                  </a:lnTo>
                  <a:lnTo>
                    <a:pt x="6096000" y="193149"/>
                  </a:lnTo>
                  <a:lnTo>
                    <a:pt x="6156960" y="198166"/>
                  </a:lnTo>
                  <a:lnTo>
                    <a:pt x="6217920" y="203181"/>
                  </a:lnTo>
                  <a:lnTo>
                    <a:pt x="6278880" y="208190"/>
                  </a:lnTo>
                  <a:lnTo>
                    <a:pt x="6339840" y="213190"/>
                  </a:lnTo>
                  <a:lnTo>
                    <a:pt x="6400800" y="218177"/>
                  </a:lnTo>
                  <a:lnTo>
                    <a:pt x="6461760" y="223150"/>
                  </a:lnTo>
                  <a:lnTo>
                    <a:pt x="6522720" y="228105"/>
                  </a:lnTo>
                  <a:lnTo>
                    <a:pt x="6583680" y="233038"/>
                  </a:lnTo>
                  <a:lnTo>
                    <a:pt x="6644640" y="237948"/>
                  </a:lnTo>
                  <a:lnTo>
                    <a:pt x="6705600" y="242830"/>
                  </a:lnTo>
                  <a:lnTo>
                    <a:pt x="6766560" y="247682"/>
                  </a:lnTo>
                  <a:lnTo>
                    <a:pt x="6827520" y="252501"/>
                  </a:lnTo>
                  <a:lnTo>
                    <a:pt x="6888480" y="257284"/>
                  </a:lnTo>
                  <a:lnTo>
                    <a:pt x="6949440" y="262028"/>
                  </a:lnTo>
                  <a:lnTo>
                    <a:pt x="7010400" y="266730"/>
                  </a:lnTo>
                  <a:lnTo>
                    <a:pt x="7071360" y="271386"/>
                  </a:lnTo>
                  <a:lnTo>
                    <a:pt x="7132320" y="275995"/>
                  </a:lnTo>
                  <a:lnTo>
                    <a:pt x="7193280" y="280552"/>
                  </a:lnTo>
                  <a:lnTo>
                    <a:pt x="7254240" y="285055"/>
                  </a:lnTo>
                  <a:lnTo>
                    <a:pt x="7315200" y="289500"/>
                  </a:lnTo>
                  <a:lnTo>
                    <a:pt x="7376160" y="293886"/>
                  </a:lnTo>
                  <a:lnTo>
                    <a:pt x="7437120" y="298208"/>
                  </a:lnTo>
                  <a:lnTo>
                    <a:pt x="7498080" y="302464"/>
                  </a:lnTo>
                  <a:lnTo>
                    <a:pt x="7559040" y="306651"/>
                  </a:lnTo>
                  <a:lnTo>
                    <a:pt x="7620000" y="310765"/>
                  </a:lnTo>
                  <a:lnTo>
                    <a:pt x="7680960" y="314805"/>
                  </a:lnTo>
                  <a:lnTo>
                    <a:pt x="7741920" y="318766"/>
                  </a:lnTo>
                  <a:lnTo>
                    <a:pt x="7802880" y="322645"/>
                  </a:lnTo>
                  <a:lnTo>
                    <a:pt x="7863840" y="326441"/>
                  </a:lnTo>
                  <a:lnTo>
                    <a:pt x="7924800" y="330149"/>
                  </a:lnTo>
                  <a:lnTo>
                    <a:pt x="7985760" y="333766"/>
                  </a:lnTo>
                  <a:lnTo>
                    <a:pt x="8046720" y="337291"/>
                  </a:lnTo>
                  <a:lnTo>
                    <a:pt x="8107680" y="340719"/>
                  </a:lnTo>
                  <a:lnTo>
                    <a:pt x="8168640" y="344047"/>
                  </a:lnTo>
                  <a:lnTo>
                    <a:pt x="8229600" y="347274"/>
                  </a:lnTo>
                  <a:lnTo>
                    <a:pt x="8290560" y="350395"/>
                  </a:lnTo>
                  <a:lnTo>
                    <a:pt x="8351520" y="353407"/>
                  </a:lnTo>
                  <a:lnTo>
                    <a:pt x="8412480" y="356308"/>
                  </a:lnTo>
                  <a:lnTo>
                    <a:pt x="8473440" y="359095"/>
                  </a:lnTo>
                  <a:lnTo>
                    <a:pt x="8534400" y="361764"/>
                  </a:lnTo>
                  <a:lnTo>
                    <a:pt x="8595360" y="364313"/>
                  </a:lnTo>
                  <a:lnTo>
                    <a:pt x="8656320" y="366738"/>
                  </a:lnTo>
                  <a:lnTo>
                    <a:pt x="8717280" y="369037"/>
                  </a:lnTo>
                  <a:lnTo>
                    <a:pt x="8778240" y="371207"/>
                  </a:lnTo>
                  <a:lnTo>
                    <a:pt x="8839200" y="373244"/>
                  </a:lnTo>
                  <a:lnTo>
                    <a:pt x="8900160" y="375145"/>
                  </a:lnTo>
                  <a:lnTo>
                    <a:pt x="8961120" y="376908"/>
                  </a:lnTo>
                  <a:lnTo>
                    <a:pt x="9022080" y="378529"/>
                  </a:lnTo>
                  <a:lnTo>
                    <a:pt x="9083040" y="380006"/>
                  </a:lnTo>
                  <a:lnTo>
                    <a:pt x="9144000" y="381336"/>
                  </a:lnTo>
                  <a:lnTo>
                    <a:pt x="9204960" y="382514"/>
                  </a:lnTo>
                  <a:lnTo>
                    <a:pt x="9265920" y="383540"/>
                  </a:lnTo>
                  <a:lnTo>
                    <a:pt x="9326880" y="384408"/>
                  </a:lnTo>
                  <a:lnTo>
                    <a:pt x="9387840" y="385117"/>
                  </a:lnTo>
                  <a:lnTo>
                    <a:pt x="9448800" y="385664"/>
                  </a:lnTo>
                  <a:lnTo>
                    <a:pt x="9509760" y="386045"/>
                  </a:lnTo>
                  <a:lnTo>
                    <a:pt x="9570720" y="386257"/>
                  </a:lnTo>
                  <a:lnTo>
                    <a:pt x="9631680" y="386298"/>
                  </a:lnTo>
                  <a:lnTo>
                    <a:pt x="9692640" y="386164"/>
                  </a:lnTo>
                  <a:lnTo>
                    <a:pt x="9753600" y="385852"/>
                  </a:lnTo>
                  <a:lnTo>
                    <a:pt x="9814560" y="385360"/>
                  </a:lnTo>
                  <a:lnTo>
                    <a:pt x="9875520" y="384684"/>
                  </a:lnTo>
                  <a:lnTo>
                    <a:pt x="9936480" y="383821"/>
                  </a:lnTo>
                  <a:lnTo>
                    <a:pt x="9997440" y="382769"/>
                  </a:lnTo>
                  <a:lnTo>
                    <a:pt x="10058400" y="381524"/>
                  </a:lnTo>
                  <a:lnTo>
                    <a:pt x="10119360" y="380083"/>
                  </a:lnTo>
                  <a:lnTo>
                    <a:pt x="10180320" y="378444"/>
                  </a:lnTo>
                  <a:lnTo>
                    <a:pt x="10241280" y="376602"/>
                  </a:lnTo>
                  <a:lnTo>
                    <a:pt x="10302240" y="374556"/>
                  </a:lnTo>
                  <a:lnTo>
                    <a:pt x="10363200" y="372303"/>
                  </a:lnTo>
                  <a:lnTo>
                    <a:pt x="10424160" y="369838"/>
                  </a:lnTo>
                  <a:lnTo>
                    <a:pt x="10485120" y="367160"/>
                  </a:lnTo>
                  <a:lnTo>
                    <a:pt x="10546080" y="364265"/>
                  </a:lnTo>
                  <a:lnTo>
                    <a:pt x="10607040" y="361150"/>
                  </a:lnTo>
                  <a:lnTo>
                    <a:pt x="10668000" y="357812"/>
                  </a:lnTo>
                  <a:lnTo>
                    <a:pt x="10728960" y="354249"/>
                  </a:lnTo>
                  <a:lnTo>
                    <a:pt x="10789920" y="350456"/>
                  </a:lnTo>
                  <a:lnTo>
                    <a:pt x="10850880" y="346432"/>
                  </a:lnTo>
                  <a:lnTo>
                    <a:pt x="10911840" y="342173"/>
                  </a:lnTo>
                  <a:lnTo>
                    <a:pt x="10972800" y="337676"/>
                  </a:lnTo>
                  <a:lnTo>
                    <a:pt x="11033760" y="332938"/>
                  </a:lnTo>
                  <a:lnTo>
                    <a:pt x="11094720" y="327957"/>
                  </a:lnTo>
                  <a:lnTo>
                    <a:pt x="11155680" y="322728"/>
                  </a:lnTo>
                  <a:lnTo>
                    <a:pt x="11216640" y="317250"/>
                  </a:lnTo>
                  <a:lnTo>
                    <a:pt x="11277600" y="311518"/>
                  </a:lnTo>
                  <a:lnTo>
                    <a:pt x="11338560" y="305531"/>
                  </a:lnTo>
                  <a:lnTo>
                    <a:pt x="11399520" y="299285"/>
                  </a:lnTo>
                  <a:lnTo>
                    <a:pt x="11460480" y="292776"/>
                  </a:lnTo>
                  <a:lnTo>
                    <a:pt x="11521440" y="286003"/>
                  </a:lnTo>
                  <a:lnTo>
                    <a:pt x="11582400" y="278962"/>
                  </a:lnTo>
                  <a:lnTo>
                    <a:pt x="11643360" y="271650"/>
                  </a:lnTo>
                  <a:lnTo>
                    <a:pt x="11704320" y="264063"/>
                  </a:lnTo>
                  <a:lnTo>
                    <a:pt x="11765280" y="256200"/>
                  </a:lnTo>
                  <a:lnTo>
                    <a:pt x="11826240" y="248057"/>
                  </a:lnTo>
                  <a:lnTo>
                    <a:pt x="11887200" y="239631"/>
                  </a:lnTo>
                  <a:lnTo>
                    <a:pt x="11948160" y="230918"/>
                  </a:lnTo>
                  <a:lnTo>
                    <a:pt x="12009120" y="221917"/>
                  </a:lnTo>
                  <a:lnTo>
                    <a:pt x="12070080" y="212624"/>
                  </a:lnTo>
                  <a:lnTo>
                    <a:pt x="12131040" y="203035"/>
                  </a:lnTo>
                  <a:lnTo>
                    <a:pt x="12192000" y="193149"/>
                  </a:lnTo>
                  <a:lnTo>
                    <a:pt x="12192000" y="628390"/>
                  </a:lnTo>
                </a:path>
              </a:pathLst>
            </a:custGeom>
            <a:ln w="12700">
              <a:solidFill>
                <a:srgbClr val="4472C4"/>
              </a:solidFill>
            </a:ln>
          </p:spPr>
          <p:txBody>
            <a:bodyPr wrap="square" lIns="0" tIns="0" rIns="0" bIns="0" rtlCol="0"/>
            <a:lstStyle/>
            <a:p>
              <a:endParaRPr/>
            </a:p>
          </p:txBody>
        </p:sp>
        <p:pic>
          <p:nvPicPr>
            <p:cNvPr id="19" name="object 19"/>
            <p:cNvPicPr/>
            <p:nvPr/>
          </p:nvPicPr>
          <p:blipFill>
            <a:blip r:embed="rId3" cstate="print"/>
            <a:stretch>
              <a:fillRect/>
            </a:stretch>
          </p:blipFill>
          <p:spPr>
            <a:xfrm>
              <a:off x="1063824" y="6391182"/>
              <a:ext cx="2212855" cy="274968"/>
            </a:xfrm>
            <a:prstGeom prst="rect">
              <a:avLst/>
            </a:prstGeom>
          </p:spPr>
        </p:pic>
        <p:pic>
          <p:nvPicPr>
            <p:cNvPr id="20" name="object 20"/>
            <p:cNvPicPr/>
            <p:nvPr/>
          </p:nvPicPr>
          <p:blipFill>
            <a:blip r:embed="rId4" cstate="print"/>
            <a:stretch>
              <a:fillRect/>
            </a:stretch>
          </p:blipFill>
          <p:spPr>
            <a:xfrm>
              <a:off x="219456" y="5836892"/>
              <a:ext cx="740663" cy="829258"/>
            </a:xfrm>
            <a:prstGeom prst="rect">
              <a:avLst/>
            </a:prstGeom>
          </p:spPr>
        </p:pic>
      </p:grpSp>
      <p:pic>
        <p:nvPicPr>
          <p:cNvPr id="21" name="object 21"/>
          <p:cNvPicPr/>
          <p:nvPr/>
        </p:nvPicPr>
        <p:blipFill>
          <a:blip r:embed="rId5" cstate="print"/>
          <a:stretch>
            <a:fillRect/>
          </a:stretch>
        </p:blipFill>
        <p:spPr>
          <a:xfrm>
            <a:off x="11436837" y="199161"/>
            <a:ext cx="627804" cy="6172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25C737-340B-C861-2794-D3E4594A70C5}"/>
              </a:ext>
            </a:extLst>
          </p:cNvPr>
          <p:cNvSpPr>
            <a:spLocks noGrp="1"/>
          </p:cNvSpPr>
          <p:nvPr>
            <p:ph type="title"/>
          </p:nvPr>
        </p:nvSpPr>
        <p:spPr>
          <a:xfrm>
            <a:off x="761803" y="350196"/>
            <a:ext cx="4646904" cy="1624520"/>
          </a:xfrm>
        </p:spPr>
        <p:txBody>
          <a:bodyPr anchor="ctr">
            <a:normAutofit/>
          </a:bodyPr>
          <a:lstStyle/>
          <a:p>
            <a:r>
              <a:rPr lang="en-US" sz="4000"/>
              <a:t>Aims of intra-partum CTG monitoring</a:t>
            </a:r>
            <a:endParaRPr lang="en-GB" sz="4000"/>
          </a:p>
        </p:txBody>
      </p:sp>
      <p:sp>
        <p:nvSpPr>
          <p:cNvPr id="3" name="Text Placeholder 2">
            <a:extLst>
              <a:ext uri="{FF2B5EF4-FFF2-40B4-BE49-F238E27FC236}">
                <a16:creationId xmlns:a16="http://schemas.microsoft.com/office/drawing/2014/main" id="{7AD0176C-D709-6DCC-9AD5-572A27BB8441}"/>
              </a:ext>
            </a:extLst>
          </p:cNvPr>
          <p:cNvSpPr>
            <a:spLocks noGrp="1"/>
          </p:cNvSpPr>
          <p:nvPr>
            <p:ph type="body" idx="1"/>
          </p:nvPr>
        </p:nvSpPr>
        <p:spPr>
          <a:xfrm>
            <a:off x="761802" y="2743200"/>
            <a:ext cx="4646905" cy="3613149"/>
          </a:xfrm>
        </p:spPr>
        <p:txBody>
          <a:bodyPr anchor="ctr">
            <a:normAutofit/>
          </a:bodyPr>
          <a:lstStyle/>
          <a:p>
            <a:pPr marL="457200" indent="-457200">
              <a:spcAft>
                <a:spcPts val="600"/>
              </a:spcAft>
              <a:buFont typeface="Arial" panose="020B0604020202020204" pitchFamily="34" charset="0"/>
              <a:buChar char="•"/>
            </a:pPr>
            <a:r>
              <a:rPr lang="en-US" sz="2000"/>
              <a:t>To avoid intra-partum hypoxia related HIE with its long-term sequelae ( CP and learning difficulties) </a:t>
            </a:r>
          </a:p>
          <a:p>
            <a:pPr marL="457200" indent="-457200">
              <a:spcAft>
                <a:spcPts val="600"/>
              </a:spcAft>
              <a:buFont typeface="Arial" panose="020B0604020202020204" pitchFamily="34" charset="0"/>
              <a:buChar char="•"/>
            </a:pPr>
            <a:endParaRPr lang="en-US" sz="2000"/>
          </a:p>
          <a:p>
            <a:pPr marL="457200" indent="-457200">
              <a:spcAft>
                <a:spcPts val="600"/>
              </a:spcAft>
              <a:buFont typeface="Arial" panose="020B0604020202020204" pitchFamily="34" charset="0"/>
              <a:buChar char="•"/>
            </a:pPr>
            <a:r>
              <a:rPr lang="en-US" sz="2000"/>
              <a:t>To avoid perinatal deaths</a:t>
            </a:r>
          </a:p>
          <a:p>
            <a:pPr marL="457200" indent="-457200">
              <a:spcAft>
                <a:spcPts val="600"/>
              </a:spcAft>
              <a:buFont typeface="Arial" panose="020B0604020202020204" pitchFamily="34" charset="0"/>
              <a:buChar char="•"/>
            </a:pPr>
            <a:endParaRPr lang="en-US" sz="2000"/>
          </a:p>
          <a:p>
            <a:pPr marL="457200" indent="-457200">
              <a:spcAft>
                <a:spcPts val="600"/>
              </a:spcAft>
              <a:buFont typeface="Arial" panose="020B0604020202020204" pitchFamily="34" charset="0"/>
              <a:buChar char="•"/>
            </a:pPr>
            <a:r>
              <a:rPr lang="en-US" sz="2000"/>
              <a:t>While avoiding unnecessary operative interventions to the mother</a:t>
            </a:r>
          </a:p>
          <a:p>
            <a:pPr marL="457200" indent="-457200">
              <a:spcAft>
                <a:spcPts val="600"/>
              </a:spcAft>
              <a:buFont typeface="Arial" panose="020B0604020202020204" pitchFamily="34" charset="0"/>
              <a:buChar char="•"/>
            </a:pPr>
            <a:endParaRPr lang="en-GB" sz="2000"/>
          </a:p>
        </p:txBody>
      </p:sp>
      <p:pic>
        <p:nvPicPr>
          <p:cNvPr id="5" name="Picture 4" descr="People holding hands">
            <a:extLst>
              <a:ext uri="{FF2B5EF4-FFF2-40B4-BE49-F238E27FC236}">
                <a16:creationId xmlns:a16="http://schemas.microsoft.com/office/drawing/2014/main" id="{0688BDE2-C486-E802-6068-80E8C3A1636D}"/>
              </a:ext>
            </a:extLst>
          </p:cNvPr>
          <p:cNvPicPr>
            <a:picLocks noChangeAspect="1"/>
          </p:cNvPicPr>
          <p:nvPr/>
        </p:nvPicPr>
        <p:blipFill>
          <a:blip r:embed="rId2"/>
          <a:srcRect l="26381" r="14219" b="-2"/>
          <a:stretch/>
        </p:blipFill>
        <p:spPr>
          <a:xfrm>
            <a:off x="6096000" y="1"/>
            <a:ext cx="6102825" cy="6858000"/>
          </a:xfrm>
          <a:prstGeom prst="rect">
            <a:avLst/>
          </a:prstGeom>
        </p:spPr>
      </p:pic>
    </p:spTree>
    <p:extLst>
      <p:ext uri="{BB962C8B-B14F-4D97-AF65-F5344CB8AC3E}">
        <p14:creationId xmlns:p14="http://schemas.microsoft.com/office/powerpoint/2010/main" val="1715090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F7E78C-C6EB-9B36-F644-4607A4FF3F53}"/>
              </a:ext>
            </a:extLst>
          </p:cNvPr>
          <p:cNvSpPr txBox="1"/>
          <p:nvPr/>
        </p:nvSpPr>
        <p:spPr>
          <a:xfrm>
            <a:off x="2091847" y="2918564"/>
            <a:ext cx="7540668" cy="923330"/>
          </a:xfrm>
          <a:prstGeom prst="rect">
            <a:avLst/>
          </a:prstGeom>
          <a:noFill/>
        </p:spPr>
        <p:txBody>
          <a:bodyPr wrap="square" rtlCol="0">
            <a:spAutoFit/>
          </a:bodyPr>
          <a:lstStyle/>
          <a:p>
            <a:r>
              <a:rPr lang="en-GB" sz="5400" dirty="0"/>
              <a:t>Next</a:t>
            </a:r>
          </a:p>
        </p:txBody>
      </p:sp>
      <p:sp>
        <p:nvSpPr>
          <p:cNvPr id="3" name="Arrow: Right 2">
            <a:extLst>
              <a:ext uri="{FF2B5EF4-FFF2-40B4-BE49-F238E27FC236}">
                <a16:creationId xmlns:a16="http://schemas.microsoft.com/office/drawing/2014/main" id="{45898516-39F0-F5B5-4363-9A0E8FF94CBB}"/>
              </a:ext>
            </a:extLst>
          </p:cNvPr>
          <p:cNvSpPr/>
          <p:nvPr/>
        </p:nvSpPr>
        <p:spPr>
          <a:xfrm>
            <a:off x="4883773" y="3186684"/>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96609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0AAFAC-294B-AC3C-51B6-71A5B4845A08}"/>
              </a:ext>
            </a:extLst>
          </p:cNvPr>
          <p:cNvSpPr>
            <a:spLocks noGrp="1"/>
          </p:cNvSpPr>
          <p:nvPr>
            <p:ph type="title"/>
          </p:nvPr>
        </p:nvSpPr>
        <p:spPr>
          <a:xfrm>
            <a:off x="1371597" y="348865"/>
            <a:ext cx="10044023" cy="877729"/>
          </a:xfrm>
        </p:spPr>
        <p:txBody>
          <a:bodyPr anchor="ctr">
            <a:normAutofit/>
          </a:bodyPr>
          <a:lstStyle/>
          <a:p>
            <a:r>
              <a:rPr lang="en-GB" sz="4000" spc="114">
                <a:solidFill>
                  <a:srgbClr val="FFFFFF"/>
                </a:solidFill>
              </a:rPr>
              <a:t>Interpretation </a:t>
            </a:r>
            <a:r>
              <a:rPr lang="en-GB" sz="4000" spc="80">
                <a:solidFill>
                  <a:srgbClr val="FFFFFF"/>
                </a:solidFill>
              </a:rPr>
              <a:t>of</a:t>
            </a:r>
            <a:r>
              <a:rPr lang="en-GB" sz="4000" spc="110">
                <a:solidFill>
                  <a:srgbClr val="FFFFFF"/>
                </a:solidFill>
              </a:rPr>
              <a:t> </a:t>
            </a:r>
            <a:r>
              <a:rPr lang="en-GB" sz="4000" spc="105">
                <a:solidFill>
                  <a:srgbClr val="FFFFFF"/>
                </a:solidFill>
              </a:rPr>
              <a:t>CTG</a:t>
            </a:r>
            <a:endParaRPr lang="en-GB" sz="4000">
              <a:solidFill>
                <a:srgbClr val="FFFFFF"/>
              </a:solidFill>
            </a:endParaRPr>
          </a:p>
        </p:txBody>
      </p:sp>
      <p:graphicFrame>
        <p:nvGraphicFramePr>
          <p:cNvPr id="5" name="Text Placeholder 2">
            <a:extLst>
              <a:ext uri="{FF2B5EF4-FFF2-40B4-BE49-F238E27FC236}">
                <a16:creationId xmlns:a16="http://schemas.microsoft.com/office/drawing/2014/main" id="{65C68B82-08C9-6D63-E844-102E1CBBEF70}"/>
              </a:ext>
            </a:extLst>
          </p:cNvPr>
          <p:cNvGraphicFramePr/>
          <p:nvPr>
            <p:extLst>
              <p:ext uri="{D42A27DB-BD31-4B8C-83A1-F6EECF244321}">
                <p14:modId xmlns:p14="http://schemas.microsoft.com/office/powerpoint/2010/main" val="343177510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8680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232</TotalTime>
  <Words>2505</Words>
  <Application>Microsoft Office PowerPoint</Application>
  <PresentationFormat>Widescreen</PresentationFormat>
  <Paragraphs>244</Paragraphs>
  <Slides>80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Arial</vt:lpstr>
      <vt:lpstr>Arial MT</vt:lpstr>
      <vt:lpstr>Arial Narrow</vt:lpstr>
      <vt:lpstr>Calibri</vt:lpstr>
      <vt:lpstr>Calibri Light</vt:lpstr>
      <vt:lpstr>Microsoft Sans Serif</vt:lpstr>
      <vt:lpstr>Office Theme</vt:lpstr>
      <vt:lpstr>PowerPoint Presentation</vt:lpstr>
      <vt:lpstr>INTRODUCTION</vt:lpstr>
      <vt:lpstr>PowerPoint Presentation</vt:lpstr>
      <vt:lpstr>CTG interpretation: What is the problem?</vt:lpstr>
      <vt:lpstr>PowerPoint Presentation</vt:lpstr>
      <vt:lpstr>PowerPoint Presentation</vt:lpstr>
      <vt:lpstr>What is a Cardiotocograph?</vt:lpstr>
      <vt:lpstr>Aims of intra-partum CTG monitoring</vt:lpstr>
      <vt:lpstr>Interpretation of CTG</vt:lpstr>
      <vt:lpstr>Control of fetal heart: physiology</vt:lpstr>
      <vt:lpstr>Control of fetal heart is  is complex</vt:lpstr>
      <vt:lpstr>1. Baseline Heart Rate</vt:lpstr>
      <vt:lpstr>PowerPoint Presentation</vt:lpstr>
      <vt:lpstr>Fetal Tachycardia</vt:lpstr>
      <vt:lpstr>PowerPoint Presentation</vt:lpstr>
      <vt:lpstr>Fetal Bradycardia</vt:lpstr>
      <vt:lpstr>BHR-according to NICE 2022 classification</vt:lpstr>
      <vt:lpstr>2. Baseline Variability</vt:lpstr>
      <vt:lpstr>PowerPoint Presentation</vt:lpstr>
      <vt:lpstr>Variability-according to NICE 2022 classification</vt:lpstr>
      <vt:lpstr>PowerPoint Presentation</vt:lpstr>
      <vt:lpstr>PowerPoint Presentation</vt:lpstr>
      <vt:lpstr>Undetectable amplitude range with or without deceleration is called absent variability or flat trace. This can be due to hypoxia. (Macones 2008 )</vt:lpstr>
      <vt:lpstr>PowerPoint Presentation</vt:lpstr>
      <vt:lpstr>Increased Variability - Saltatory Pattern</vt:lpstr>
      <vt:lpstr>PowerPoint Presentation</vt:lpstr>
      <vt:lpstr>Sinusoidal pattern</vt:lpstr>
      <vt:lpstr>PowerPoint Presentation</vt:lpstr>
      <vt:lpstr>PowerPoint Presentation</vt:lpstr>
      <vt:lpstr>PowerPoint Presentation</vt:lpstr>
      <vt:lpstr>Pseudo Sinusoidal Pattern</vt:lpstr>
      <vt:lpstr>PowerPoint Presentation</vt:lpstr>
      <vt:lpstr>3. Accelerations</vt:lpstr>
      <vt:lpstr>PowerPoint Presentation</vt:lpstr>
      <vt:lpstr>PowerPoint Presentation</vt:lpstr>
      <vt:lpstr>PowerPoint Presentation</vt:lpstr>
      <vt:lpstr>PowerPoint Presentation</vt:lpstr>
      <vt:lpstr>PowerPoint Presentation</vt:lpstr>
      <vt:lpstr>Cycling on a trace</vt:lpstr>
      <vt:lpstr>PowerPoint Presentation</vt:lpstr>
      <vt:lpstr>4. Decelerations</vt:lpstr>
      <vt:lpstr>PowerPoint Presentation</vt:lpstr>
      <vt:lpstr>Do all types of decelerations reflect fetal hypoxia?</vt:lpstr>
      <vt:lpstr>Early Decelerations/Baroreceptor </vt:lpstr>
      <vt:lpstr>PowerPoint Presentation</vt:lpstr>
      <vt:lpstr>Variable (V-shaped) Decelerations/baroreceptor</vt:lpstr>
      <vt:lpstr>PowerPoint Presentation</vt:lpstr>
      <vt:lpstr>PowerPoint Presentation</vt:lpstr>
      <vt:lpstr>PowerPoint Presentation</vt:lpstr>
      <vt:lpstr>PowerPoint Presentation</vt:lpstr>
      <vt:lpstr>Complicated Variable Decelerations/CHEMORECEPTOR </vt:lpstr>
      <vt:lpstr>CHEMORECEPTORs</vt:lpstr>
      <vt:lpstr>PowerPoint Presentation</vt:lpstr>
      <vt:lpstr>PowerPoint Presentation</vt:lpstr>
      <vt:lpstr>PowerPoint Presentation</vt:lpstr>
      <vt:lpstr>PowerPoint Presentation</vt:lpstr>
      <vt:lpstr>PowerPoint Presentation</vt:lpstr>
      <vt:lpstr>PowerPoint Presentation</vt:lpstr>
      <vt:lpstr>Late Decelerations</vt:lpstr>
      <vt:lpstr>PowerPoint Presentation</vt:lpstr>
      <vt:lpstr>Prolonged Decelerations</vt:lpstr>
      <vt:lpstr>PowerPoint Presentation</vt:lpstr>
      <vt:lpstr>PowerPoint Presentation</vt:lpstr>
      <vt:lpstr>PowerPoint Presentation</vt:lpstr>
      <vt:lpstr>PowerPoint Presentation</vt:lpstr>
      <vt:lpstr>Contractions</vt:lpstr>
      <vt:lpstr>PowerPoint Presentation</vt:lpstr>
      <vt:lpstr>PowerPoint Presentation</vt:lpstr>
      <vt:lpstr>PowerPoint Presentation</vt:lpstr>
      <vt:lpstr>Hyperstimulation</vt:lpstr>
      <vt:lpstr>PowerPoint Presentation</vt:lpstr>
      <vt:lpstr>PowerPoint Presentation</vt:lpstr>
      <vt:lpstr>PowerPoint Presentation</vt:lpstr>
      <vt:lpstr>PowerPoint Presentation</vt:lpstr>
      <vt:lpstr>PowerPoint Presentation</vt:lpstr>
      <vt:lpstr>Actions to be taken in cases of suspicious or pathological CTGs</vt:lpstr>
      <vt:lpstr>PowerPoint Presentation</vt:lpstr>
      <vt:lpstr>PowerPoint Presentation</vt:lpstr>
      <vt:lpstr>Your aim is to identify hypoxia in labour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Buddhika</cp:lastModifiedBy>
  <cp:revision>1</cp:revision>
  <dcterms:modified xsi:type="dcterms:W3CDTF">2025-01-23T05:02:45Z</dcterms:modified>
</cp:coreProperties>
</file>